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30" r:id="rId3"/>
    <p:sldId id="331" r:id="rId4"/>
    <p:sldId id="299" r:id="rId5"/>
    <p:sldId id="332" r:id="rId6"/>
    <p:sldId id="320" r:id="rId7"/>
    <p:sldId id="321" r:id="rId8"/>
    <p:sldId id="283" r:id="rId9"/>
    <p:sldId id="258" r:id="rId10"/>
    <p:sldId id="301" r:id="rId11"/>
    <p:sldId id="257" r:id="rId12"/>
    <p:sldId id="334" r:id="rId13"/>
    <p:sldId id="333" r:id="rId14"/>
    <p:sldId id="266" r:id="rId15"/>
    <p:sldId id="302" r:id="rId16"/>
    <p:sldId id="303" r:id="rId17"/>
    <p:sldId id="304" r:id="rId18"/>
    <p:sldId id="305" r:id="rId19"/>
    <p:sldId id="309" r:id="rId20"/>
    <p:sldId id="310" r:id="rId21"/>
    <p:sldId id="311" r:id="rId22"/>
    <p:sldId id="312" r:id="rId23"/>
    <p:sldId id="313" r:id="rId24"/>
    <p:sldId id="314" r:id="rId25"/>
    <p:sldId id="259" r:id="rId26"/>
    <p:sldId id="264" r:id="rId27"/>
    <p:sldId id="337" r:id="rId28"/>
    <p:sldId id="338" r:id="rId29"/>
    <p:sldId id="347" r:id="rId30"/>
    <p:sldId id="348" r:id="rId31"/>
    <p:sldId id="349" r:id="rId32"/>
    <p:sldId id="342" r:id="rId33"/>
    <p:sldId id="343" r:id="rId34"/>
    <p:sldId id="346" r:id="rId35"/>
    <p:sldId id="344" r:id="rId36"/>
    <p:sldId id="315" r:id="rId37"/>
    <p:sldId id="316" r:id="rId38"/>
    <p:sldId id="317" r:id="rId39"/>
    <p:sldId id="336" r:id="rId40"/>
    <p:sldId id="282" r:id="rId41"/>
    <p:sldId id="286" r:id="rId42"/>
    <p:sldId id="287" r:id="rId43"/>
    <p:sldId id="288" r:id="rId44"/>
    <p:sldId id="293" r:id="rId45"/>
    <p:sldId id="295" r:id="rId46"/>
    <p:sldId id="290" r:id="rId47"/>
    <p:sldId id="268" r:id="rId48"/>
    <p:sldId id="270" r:id="rId49"/>
    <p:sldId id="271" r:id="rId50"/>
    <p:sldId id="339" r:id="rId51"/>
    <p:sldId id="340" r:id="rId52"/>
    <p:sldId id="341" r:id="rId53"/>
    <p:sldId id="294" r:id="rId54"/>
    <p:sldId id="265" r:id="rId55"/>
    <p:sldId id="279" r:id="rId56"/>
    <p:sldId id="278" r:id="rId57"/>
    <p:sldId id="281" r:id="rId58"/>
    <p:sldId id="280" r:id="rId59"/>
    <p:sldId id="261" r:id="rId60"/>
    <p:sldId id="262" r:id="rId61"/>
    <p:sldId id="260" r:id="rId62"/>
    <p:sldId id="263" r:id="rId63"/>
    <p:sldId id="296" r:id="rId64"/>
    <p:sldId id="298" r:id="rId65"/>
    <p:sldId id="267" r:id="rId66"/>
    <p:sldId id="276" r:id="rId67"/>
    <p:sldId id="274" r:id="rId68"/>
    <p:sldId id="273" r:id="rId69"/>
    <p:sldId id="275" r:id="rId70"/>
    <p:sldId id="277" r:id="rId71"/>
    <p:sldId id="272" r:id="rId72"/>
    <p:sldId id="318" r:id="rId73"/>
    <p:sldId id="329" r:id="rId7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71F4F9-FAF9-4964-862A-37ADEE06C43F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766352F4-E7C7-4F44-8C3A-5848EF3B3BCA}">
      <dgm:prSet/>
      <dgm:spPr/>
      <dgm:t>
        <a:bodyPr/>
        <a:lstStyle/>
        <a:p>
          <a:pPr marR="0" algn="ctr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Условия реализации ФГОС ДО</a:t>
          </a:r>
        </a:p>
      </dgm:t>
    </dgm:pt>
    <dgm:pt modelId="{4EBD8E8F-F6BD-40A3-86D4-39D000D0DF22}" type="parTrans" cxnId="{3D69E10D-8A25-4C34-9637-AD7D29A1F9D0}">
      <dgm:prSet/>
      <dgm:spPr/>
      <dgm:t>
        <a:bodyPr/>
        <a:lstStyle/>
        <a:p>
          <a:endParaRPr lang="ru-RU"/>
        </a:p>
      </dgm:t>
    </dgm:pt>
    <dgm:pt modelId="{5EA35DB8-D1FB-4BA0-9500-7DB7D513C147}" type="sibTrans" cxnId="{3D69E10D-8A25-4C34-9637-AD7D29A1F9D0}">
      <dgm:prSet/>
      <dgm:spPr/>
      <dgm:t>
        <a:bodyPr/>
        <a:lstStyle/>
        <a:p>
          <a:endParaRPr lang="ru-RU"/>
        </a:p>
      </dgm:t>
    </dgm:pt>
    <dgm:pt modelId="{206F0A8A-1012-4C6E-8293-C5E1B17BBE18}">
      <dgm:prSet/>
      <dgm:spPr/>
      <dgm:t>
        <a:bodyPr/>
        <a:lstStyle/>
        <a:p>
          <a:pPr marR="0" algn="ctr" rtl="0"/>
          <a:r>
            <a:rPr lang="ru-RU" b="0" i="0" u="none" strike="noStrike" baseline="0" dirty="0" smtClean="0">
              <a:latin typeface="Times New Roman" pitchFamily="18" charset="0"/>
              <a:cs typeface="Times New Roman" pitchFamily="18" charset="0"/>
            </a:rPr>
            <a:t>Психолого-педагогические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8161CA41-8A80-445A-A72F-9D20E17485DF}" type="parTrans" cxnId="{C89FA3A3-F4A9-4F04-A481-7C91A4A1BCA6}">
      <dgm:prSet/>
      <dgm:spPr/>
      <dgm:t>
        <a:bodyPr/>
        <a:lstStyle/>
        <a:p>
          <a:endParaRPr lang="ru-RU"/>
        </a:p>
      </dgm:t>
    </dgm:pt>
    <dgm:pt modelId="{706231DA-1480-441F-B9C6-3DC81B7B6075}" type="sibTrans" cxnId="{C89FA3A3-F4A9-4F04-A481-7C91A4A1BCA6}">
      <dgm:prSet/>
      <dgm:spPr/>
      <dgm:t>
        <a:bodyPr/>
        <a:lstStyle/>
        <a:p>
          <a:endParaRPr lang="ru-RU"/>
        </a:p>
      </dgm:t>
    </dgm:pt>
    <dgm:pt modelId="{194A5402-5D5F-4808-AB43-528DC11D7EE1}">
      <dgm:prSet/>
      <dgm:spPr/>
      <dgm:t>
        <a:bodyPr/>
        <a:lstStyle/>
        <a:p>
          <a:pPr marR="0" algn="ctr" rtl="0"/>
          <a:r>
            <a:rPr lang="ru-RU" b="0" i="0" u="none" strike="noStrike" baseline="0" dirty="0" smtClean="0">
              <a:latin typeface="Times New Roman" pitchFamily="18" charset="0"/>
              <a:cs typeface="Times New Roman" pitchFamily="18" charset="0"/>
            </a:rPr>
            <a:t>кадровые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20CDAE1E-8774-4648-B8CF-9DE1A28ED08B}" type="parTrans" cxnId="{A47CA026-441E-47FB-AD5A-710EA33DBA49}">
      <dgm:prSet/>
      <dgm:spPr/>
      <dgm:t>
        <a:bodyPr/>
        <a:lstStyle/>
        <a:p>
          <a:endParaRPr lang="ru-RU"/>
        </a:p>
      </dgm:t>
    </dgm:pt>
    <dgm:pt modelId="{ED4F802C-EB1A-490E-A553-521FEAB64A30}" type="sibTrans" cxnId="{A47CA026-441E-47FB-AD5A-710EA33DBA49}">
      <dgm:prSet/>
      <dgm:spPr/>
      <dgm:t>
        <a:bodyPr/>
        <a:lstStyle/>
        <a:p>
          <a:endParaRPr lang="ru-RU"/>
        </a:p>
      </dgm:t>
    </dgm:pt>
    <dgm:pt modelId="{765DA93E-ACB6-4BF8-961B-AAE2D84A677F}">
      <dgm:prSet custT="1"/>
      <dgm:spPr/>
      <dgm:t>
        <a:bodyPr/>
        <a:lstStyle/>
        <a:p>
          <a:pPr marR="0" algn="ctr" rtl="0"/>
          <a:r>
            <a:rPr lang="ru-RU" sz="1400" b="0" i="0" u="none" strike="noStrike" baseline="0" dirty="0" smtClean="0"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</dgm:t>
    </dgm:pt>
    <dgm:pt modelId="{F41A593C-248F-44B4-A70B-3978D89528A7}" type="parTrans" cxnId="{784441CA-D31B-48C9-AB43-569D7967E860}">
      <dgm:prSet/>
      <dgm:spPr/>
      <dgm:t>
        <a:bodyPr/>
        <a:lstStyle/>
        <a:p>
          <a:endParaRPr lang="ru-RU"/>
        </a:p>
      </dgm:t>
    </dgm:pt>
    <dgm:pt modelId="{32BD4CEF-A845-4F84-BA21-FD7081D59123}" type="sibTrans" cxnId="{784441CA-D31B-48C9-AB43-569D7967E860}">
      <dgm:prSet/>
      <dgm:spPr/>
      <dgm:t>
        <a:bodyPr/>
        <a:lstStyle/>
        <a:p>
          <a:endParaRPr lang="ru-RU"/>
        </a:p>
      </dgm:t>
    </dgm:pt>
    <dgm:pt modelId="{3AC2BF49-C504-4F44-A8D1-B291AD14A0B0}">
      <dgm:prSet/>
      <dgm:spPr/>
      <dgm:t>
        <a:bodyPr/>
        <a:lstStyle/>
        <a:p>
          <a:pPr marR="0" algn="ctr" rtl="0"/>
          <a:endParaRPr lang="ru-RU" b="0" i="0" u="none" strike="noStrike" baseline="0" dirty="0" smtClean="0">
            <a:latin typeface="Times New Roman"/>
          </a:endParaRPr>
        </a:p>
        <a:p>
          <a:pPr marR="0" algn="ctr" rtl="0"/>
          <a:r>
            <a:rPr lang="ru-RU" b="0" i="0" u="none" strike="noStrike" baseline="0" dirty="0" smtClean="0">
              <a:latin typeface="Times New Roman" pitchFamily="18" charset="0"/>
              <a:cs typeface="Times New Roman" pitchFamily="18" charset="0"/>
            </a:rPr>
            <a:t>Материально-технические</a:t>
          </a:r>
          <a:r>
            <a:rPr lang="ru-RU" b="0" i="0" u="none" strike="noStrike" baseline="0" dirty="0" smtClean="0">
              <a:latin typeface="Calibri"/>
            </a:rPr>
            <a:t> </a:t>
          </a:r>
          <a:endParaRPr lang="ru-RU" dirty="0" smtClean="0"/>
        </a:p>
      </dgm:t>
    </dgm:pt>
    <dgm:pt modelId="{978A0485-5320-4888-B598-F153A7710D12}" type="parTrans" cxnId="{5F884BE6-0E09-4523-99DF-BAAD878E5B09}">
      <dgm:prSet/>
      <dgm:spPr/>
      <dgm:t>
        <a:bodyPr/>
        <a:lstStyle/>
        <a:p>
          <a:endParaRPr lang="ru-RU"/>
        </a:p>
      </dgm:t>
    </dgm:pt>
    <dgm:pt modelId="{37C2C3A5-183F-4774-B971-0F9847C7D7D2}" type="sibTrans" cxnId="{5F884BE6-0E09-4523-99DF-BAAD878E5B09}">
      <dgm:prSet/>
      <dgm:spPr/>
      <dgm:t>
        <a:bodyPr/>
        <a:lstStyle/>
        <a:p>
          <a:endParaRPr lang="ru-RU"/>
        </a:p>
      </dgm:t>
    </dgm:pt>
    <dgm:pt modelId="{4FE926C2-1F0E-4057-AF59-DD1043BFB1CE}">
      <dgm:prSet/>
      <dgm:spPr/>
      <dgm:t>
        <a:bodyPr/>
        <a:lstStyle/>
        <a:p>
          <a:pPr marR="0" algn="ctr" rtl="0"/>
          <a:r>
            <a:rPr lang="ru-RU" b="0" i="0" u="none" strike="noStrike" baseline="0" dirty="0" smtClean="0">
              <a:latin typeface="Times New Roman" pitchFamily="18" charset="0"/>
              <a:cs typeface="Times New Roman" pitchFamily="18" charset="0"/>
            </a:rPr>
            <a:t>Финансовые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A4518CA1-9C6C-485F-8BBC-A231EBB6AC53}" type="parTrans" cxnId="{7AE337AB-CEBB-4CF0-9E61-9FB998B4932F}">
      <dgm:prSet/>
      <dgm:spPr/>
      <dgm:t>
        <a:bodyPr/>
        <a:lstStyle/>
        <a:p>
          <a:endParaRPr lang="ru-RU"/>
        </a:p>
      </dgm:t>
    </dgm:pt>
    <dgm:pt modelId="{202DCA9E-40D1-4C9B-AE73-96A912C0F2EE}" type="sibTrans" cxnId="{7AE337AB-CEBB-4CF0-9E61-9FB998B4932F}">
      <dgm:prSet/>
      <dgm:spPr/>
      <dgm:t>
        <a:bodyPr/>
        <a:lstStyle/>
        <a:p>
          <a:endParaRPr lang="ru-RU"/>
        </a:p>
      </dgm:t>
    </dgm:pt>
    <dgm:pt modelId="{6D3013B8-8422-4229-8AE3-9345214233D2}" type="pres">
      <dgm:prSet presAssocID="{4971F4F9-FAF9-4964-862A-37ADEE06C43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8450F67-FF43-4AFC-9701-82F6E34857EB}" type="pres">
      <dgm:prSet presAssocID="{766352F4-E7C7-4F44-8C3A-5848EF3B3BCA}" presName="centerShape" presStyleLbl="node0" presStyleIdx="0" presStyleCnt="1"/>
      <dgm:spPr/>
      <dgm:t>
        <a:bodyPr/>
        <a:lstStyle/>
        <a:p>
          <a:endParaRPr lang="ru-RU"/>
        </a:p>
      </dgm:t>
    </dgm:pt>
    <dgm:pt modelId="{F17EC8FA-083F-42FF-B9BB-2894D43FEE83}" type="pres">
      <dgm:prSet presAssocID="{8161CA41-8A80-445A-A72F-9D20E17485DF}" presName="Name9" presStyleLbl="parChTrans1D2" presStyleIdx="0" presStyleCnt="5"/>
      <dgm:spPr/>
      <dgm:t>
        <a:bodyPr/>
        <a:lstStyle/>
        <a:p>
          <a:endParaRPr lang="ru-RU"/>
        </a:p>
      </dgm:t>
    </dgm:pt>
    <dgm:pt modelId="{23275BF6-17B2-4C54-AF75-554B70D231AA}" type="pres">
      <dgm:prSet presAssocID="{8161CA41-8A80-445A-A72F-9D20E17485DF}" presName="connTx" presStyleLbl="parChTrans1D2" presStyleIdx="0" presStyleCnt="5"/>
      <dgm:spPr/>
      <dgm:t>
        <a:bodyPr/>
        <a:lstStyle/>
        <a:p>
          <a:endParaRPr lang="ru-RU"/>
        </a:p>
      </dgm:t>
    </dgm:pt>
    <dgm:pt modelId="{BC8E09B0-D293-4005-91CA-6F9B39929188}" type="pres">
      <dgm:prSet presAssocID="{206F0A8A-1012-4C6E-8293-C5E1B17BBE1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E6C06-4AC9-4EA3-A4D1-36AFDE366DA6}" type="pres">
      <dgm:prSet presAssocID="{20CDAE1E-8774-4648-B8CF-9DE1A28ED08B}" presName="Name9" presStyleLbl="parChTrans1D2" presStyleIdx="1" presStyleCnt="5"/>
      <dgm:spPr/>
      <dgm:t>
        <a:bodyPr/>
        <a:lstStyle/>
        <a:p>
          <a:endParaRPr lang="ru-RU"/>
        </a:p>
      </dgm:t>
    </dgm:pt>
    <dgm:pt modelId="{17EB949E-86E9-4F77-82ED-B8115102986B}" type="pres">
      <dgm:prSet presAssocID="{20CDAE1E-8774-4648-B8CF-9DE1A28ED08B}" presName="connTx" presStyleLbl="parChTrans1D2" presStyleIdx="1" presStyleCnt="5"/>
      <dgm:spPr/>
      <dgm:t>
        <a:bodyPr/>
        <a:lstStyle/>
        <a:p>
          <a:endParaRPr lang="ru-RU"/>
        </a:p>
      </dgm:t>
    </dgm:pt>
    <dgm:pt modelId="{667B3A48-FD5C-431B-A1B8-E54E3D1B456A}" type="pres">
      <dgm:prSet presAssocID="{194A5402-5D5F-4808-AB43-528DC11D7EE1}" presName="node" presStyleLbl="node1" presStyleIdx="1" presStyleCnt="5" custRadScaleRad="98743" custRadScaleInc="-8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95C8D-C281-4673-9452-FC6D6613E4D9}" type="pres">
      <dgm:prSet presAssocID="{F41A593C-248F-44B4-A70B-3978D89528A7}" presName="Name9" presStyleLbl="parChTrans1D2" presStyleIdx="2" presStyleCnt="5"/>
      <dgm:spPr/>
      <dgm:t>
        <a:bodyPr/>
        <a:lstStyle/>
        <a:p>
          <a:endParaRPr lang="ru-RU"/>
        </a:p>
      </dgm:t>
    </dgm:pt>
    <dgm:pt modelId="{CA90421A-4626-4C2F-A85C-D74725B61618}" type="pres">
      <dgm:prSet presAssocID="{F41A593C-248F-44B4-A70B-3978D89528A7}" presName="connTx" presStyleLbl="parChTrans1D2" presStyleIdx="2" presStyleCnt="5"/>
      <dgm:spPr/>
      <dgm:t>
        <a:bodyPr/>
        <a:lstStyle/>
        <a:p>
          <a:endParaRPr lang="ru-RU"/>
        </a:p>
      </dgm:t>
    </dgm:pt>
    <dgm:pt modelId="{332A50FC-0712-4A4B-91B6-0FE04B791882}" type="pres">
      <dgm:prSet presAssocID="{765DA93E-ACB6-4BF8-961B-AAE2D84A677F}" presName="node" presStyleLbl="node1" presStyleIdx="2" presStyleCnt="5" custScaleX="97810" custScaleY="104429" custRadScaleRad="100369" custRadScaleInc="-1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91BA4-14D0-4FBB-AB98-0CBBCA40717E}" type="pres">
      <dgm:prSet presAssocID="{978A0485-5320-4888-B598-F153A7710D12}" presName="Name9" presStyleLbl="parChTrans1D2" presStyleIdx="3" presStyleCnt="5"/>
      <dgm:spPr/>
      <dgm:t>
        <a:bodyPr/>
        <a:lstStyle/>
        <a:p>
          <a:endParaRPr lang="ru-RU"/>
        </a:p>
      </dgm:t>
    </dgm:pt>
    <dgm:pt modelId="{072073E8-C4A4-4C30-9858-D5903FCF4CF0}" type="pres">
      <dgm:prSet presAssocID="{978A0485-5320-4888-B598-F153A7710D12}" presName="connTx" presStyleLbl="parChTrans1D2" presStyleIdx="3" presStyleCnt="5"/>
      <dgm:spPr/>
      <dgm:t>
        <a:bodyPr/>
        <a:lstStyle/>
        <a:p>
          <a:endParaRPr lang="ru-RU"/>
        </a:p>
      </dgm:t>
    </dgm:pt>
    <dgm:pt modelId="{1FC8A93D-6C6B-48E9-BCA9-23A4009A0598}" type="pres">
      <dgm:prSet presAssocID="{3AC2BF49-C504-4F44-A8D1-B291AD14A0B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EA91F-7330-4D80-82E6-463037E677BB}" type="pres">
      <dgm:prSet presAssocID="{A4518CA1-9C6C-485F-8BBC-A231EBB6AC53}" presName="Name9" presStyleLbl="parChTrans1D2" presStyleIdx="4" presStyleCnt="5"/>
      <dgm:spPr/>
      <dgm:t>
        <a:bodyPr/>
        <a:lstStyle/>
        <a:p>
          <a:endParaRPr lang="ru-RU"/>
        </a:p>
      </dgm:t>
    </dgm:pt>
    <dgm:pt modelId="{26EE42BD-1A29-4D84-B25F-329257A3E70A}" type="pres">
      <dgm:prSet presAssocID="{A4518CA1-9C6C-485F-8BBC-A231EBB6AC5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DBB7F3B4-2956-4CDB-BA5D-72835C91CA35}" type="pres">
      <dgm:prSet presAssocID="{4FE926C2-1F0E-4057-AF59-DD1043BFB1CE}" presName="node" presStyleLbl="node1" presStyleIdx="4" presStyleCnt="5" custRadScaleRad="97369" custRadScaleInc="-1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58E0C9-8D1D-459A-9287-95D5C99F4ADE}" type="presOf" srcId="{20CDAE1E-8774-4648-B8CF-9DE1A28ED08B}" destId="{17EB949E-86E9-4F77-82ED-B8115102986B}" srcOrd="1" destOrd="0" presId="urn:microsoft.com/office/officeart/2005/8/layout/radial1"/>
    <dgm:cxn modelId="{4EF57DF9-BFB9-4A6F-91A9-A652EAD4CD02}" type="presOf" srcId="{F41A593C-248F-44B4-A70B-3978D89528A7}" destId="{2E995C8D-C281-4673-9452-FC6D6613E4D9}" srcOrd="0" destOrd="0" presId="urn:microsoft.com/office/officeart/2005/8/layout/radial1"/>
    <dgm:cxn modelId="{3D69E10D-8A25-4C34-9637-AD7D29A1F9D0}" srcId="{4971F4F9-FAF9-4964-862A-37ADEE06C43F}" destId="{766352F4-E7C7-4F44-8C3A-5848EF3B3BCA}" srcOrd="0" destOrd="0" parTransId="{4EBD8E8F-F6BD-40A3-86D4-39D000D0DF22}" sibTransId="{5EA35DB8-D1FB-4BA0-9500-7DB7D513C147}"/>
    <dgm:cxn modelId="{F20C51D8-5468-416C-AE7D-B26DBBA4BDF2}" type="presOf" srcId="{F41A593C-248F-44B4-A70B-3978D89528A7}" destId="{CA90421A-4626-4C2F-A85C-D74725B61618}" srcOrd="1" destOrd="0" presId="urn:microsoft.com/office/officeart/2005/8/layout/radial1"/>
    <dgm:cxn modelId="{9592A6B6-58B9-4AFD-B346-54E2316EA291}" type="presOf" srcId="{4971F4F9-FAF9-4964-862A-37ADEE06C43F}" destId="{6D3013B8-8422-4229-8AE3-9345214233D2}" srcOrd="0" destOrd="0" presId="urn:microsoft.com/office/officeart/2005/8/layout/radial1"/>
    <dgm:cxn modelId="{13C2A441-79FC-4BFA-934B-E20CCE10FDF4}" type="presOf" srcId="{8161CA41-8A80-445A-A72F-9D20E17485DF}" destId="{23275BF6-17B2-4C54-AF75-554B70D231AA}" srcOrd="1" destOrd="0" presId="urn:microsoft.com/office/officeart/2005/8/layout/radial1"/>
    <dgm:cxn modelId="{A47CA026-441E-47FB-AD5A-710EA33DBA49}" srcId="{766352F4-E7C7-4F44-8C3A-5848EF3B3BCA}" destId="{194A5402-5D5F-4808-AB43-528DC11D7EE1}" srcOrd="1" destOrd="0" parTransId="{20CDAE1E-8774-4648-B8CF-9DE1A28ED08B}" sibTransId="{ED4F802C-EB1A-490E-A553-521FEAB64A30}"/>
    <dgm:cxn modelId="{57F9ADEF-7E25-4A92-A5B8-D8B08D2FD899}" type="presOf" srcId="{206F0A8A-1012-4C6E-8293-C5E1B17BBE18}" destId="{BC8E09B0-D293-4005-91CA-6F9B39929188}" srcOrd="0" destOrd="0" presId="urn:microsoft.com/office/officeart/2005/8/layout/radial1"/>
    <dgm:cxn modelId="{F461964F-F990-468C-84DE-125E234BF382}" type="presOf" srcId="{A4518CA1-9C6C-485F-8BBC-A231EBB6AC53}" destId="{B83EA91F-7330-4D80-82E6-463037E677BB}" srcOrd="0" destOrd="0" presId="urn:microsoft.com/office/officeart/2005/8/layout/radial1"/>
    <dgm:cxn modelId="{A1E9D8A7-B5A6-468F-8894-2BB6F7514D99}" type="presOf" srcId="{765DA93E-ACB6-4BF8-961B-AAE2D84A677F}" destId="{332A50FC-0712-4A4B-91B6-0FE04B791882}" srcOrd="0" destOrd="0" presId="urn:microsoft.com/office/officeart/2005/8/layout/radial1"/>
    <dgm:cxn modelId="{28122706-B3F1-477A-8220-BFA3AEDB16BF}" type="presOf" srcId="{20CDAE1E-8774-4648-B8CF-9DE1A28ED08B}" destId="{484E6C06-4AC9-4EA3-A4D1-36AFDE366DA6}" srcOrd="0" destOrd="0" presId="urn:microsoft.com/office/officeart/2005/8/layout/radial1"/>
    <dgm:cxn modelId="{19845ADD-0323-400F-A83F-0965D45B6292}" type="presOf" srcId="{4FE926C2-1F0E-4057-AF59-DD1043BFB1CE}" destId="{DBB7F3B4-2956-4CDB-BA5D-72835C91CA35}" srcOrd="0" destOrd="0" presId="urn:microsoft.com/office/officeart/2005/8/layout/radial1"/>
    <dgm:cxn modelId="{F9887A80-6C8D-4736-83AF-0622D3C597D3}" type="presOf" srcId="{A4518CA1-9C6C-485F-8BBC-A231EBB6AC53}" destId="{26EE42BD-1A29-4D84-B25F-329257A3E70A}" srcOrd="1" destOrd="0" presId="urn:microsoft.com/office/officeart/2005/8/layout/radial1"/>
    <dgm:cxn modelId="{784441CA-D31B-48C9-AB43-569D7967E860}" srcId="{766352F4-E7C7-4F44-8C3A-5848EF3B3BCA}" destId="{765DA93E-ACB6-4BF8-961B-AAE2D84A677F}" srcOrd="2" destOrd="0" parTransId="{F41A593C-248F-44B4-A70B-3978D89528A7}" sibTransId="{32BD4CEF-A845-4F84-BA21-FD7081D59123}"/>
    <dgm:cxn modelId="{323FD226-F36E-44E3-A039-19FB31BA8944}" type="presOf" srcId="{766352F4-E7C7-4F44-8C3A-5848EF3B3BCA}" destId="{F8450F67-FF43-4AFC-9701-82F6E34857EB}" srcOrd="0" destOrd="0" presId="urn:microsoft.com/office/officeart/2005/8/layout/radial1"/>
    <dgm:cxn modelId="{08BBE20F-B57D-4ED4-9AF8-38FB451ADC5A}" type="presOf" srcId="{8161CA41-8A80-445A-A72F-9D20E17485DF}" destId="{F17EC8FA-083F-42FF-B9BB-2894D43FEE83}" srcOrd="0" destOrd="0" presId="urn:microsoft.com/office/officeart/2005/8/layout/radial1"/>
    <dgm:cxn modelId="{55C8B944-8E55-484F-97DA-29734FF13F70}" type="presOf" srcId="{978A0485-5320-4888-B598-F153A7710D12}" destId="{B4191BA4-14D0-4FBB-AB98-0CBBCA40717E}" srcOrd="0" destOrd="0" presId="urn:microsoft.com/office/officeart/2005/8/layout/radial1"/>
    <dgm:cxn modelId="{C89FA3A3-F4A9-4F04-A481-7C91A4A1BCA6}" srcId="{766352F4-E7C7-4F44-8C3A-5848EF3B3BCA}" destId="{206F0A8A-1012-4C6E-8293-C5E1B17BBE18}" srcOrd="0" destOrd="0" parTransId="{8161CA41-8A80-445A-A72F-9D20E17485DF}" sibTransId="{706231DA-1480-441F-B9C6-3DC81B7B6075}"/>
    <dgm:cxn modelId="{5F884BE6-0E09-4523-99DF-BAAD878E5B09}" srcId="{766352F4-E7C7-4F44-8C3A-5848EF3B3BCA}" destId="{3AC2BF49-C504-4F44-A8D1-B291AD14A0B0}" srcOrd="3" destOrd="0" parTransId="{978A0485-5320-4888-B598-F153A7710D12}" sibTransId="{37C2C3A5-183F-4774-B971-0F9847C7D7D2}"/>
    <dgm:cxn modelId="{7AE337AB-CEBB-4CF0-9E61-9FB998B4932F}" srcId="{766352F4-E7C7-4F44-8C3A-5848EF3B3BCA}" destId="{4FE926C2-1F0E-4057-AF59-DD1043BFB1CE}" srcOrd="4" destOrd="0" parTransId="{A4518CA1-9C6C-485F-8BBC-A231EBB6AC53}" sibTransId="{202DCA9E-40D1-4C9B-AE73-96A912C0F2EE}"/>
    <dgm:cxn modelId="{64F23694-212F-4898-9933-218C0A410395}" type="presOf" srcId="{978A0485-5320-4888-B598-F153A7710D12}" destId="{072073E8-C4A4-4C30-9858-D5903FCF4CF0}" srcOrd="1" destOrd="0" presId="urn:microsoft.com/office/officeart/2005/8/layout/radial1"/>
    <dgm:cxn modelId="{30D1F1C5-A8C3-4D3E-8940-741A71B77419}" type="presOf" srcId="{3AC2BF49-C504-4F44-A8D1-B291AD14A0B0}" destId="{1FC8A93D-6C6B-48E9-BCA9-23A4009A0598}" srcOrd="0" destOrd="0" presId="urn:microsoft.com/office/officeart/2005/8/layout/radial1"/>
    <dgm:cxn modelId="{6486D452-3FFC-4925-896C-E320DE5FB97F}" type="presOf" srcId="{194A5402-5D5F-4808-AB43-528DC11D7EE1}" destId="{667B3A48-FD5C-431B-A1B8-E54E3D1B456A}" srcOrd="0" destOrd="0" presId="urn:microsoft.com/office/officeart/2005/8/layout/radial1"/>
    <dgm:cxn modelId="{28644AE1-C6C7-4AE2-BCB6-CD39A304032C}" type="presParOf" srcId="{6D3013B8-8422-4229-8AE3-9345214233D2}" destId="{F8450F67-FF43-4AFC-9701-82F6E34857EB}" srcOrd="0" destOrd="0" presId="urn:microsoft.com/office/officeart/2005/8/layout/radial1"/>
    <dgm:cxn modelId="{03F83095-392D-47DC-9441-7DF8A10DD43B}" type="presParOf" srcId="{6D3013B8-8422-4229-8AE3-9345214233D2}" destId="{F17EC8FA-083F-42FF-B9BB-2894D43FEE83}" srcOrd="1" destOrd="0" presId="urn:microsoft.com/office/officeart/2005/8/layout/radial1"/>
    <dgm:cxn modelId="{00A4B05C-1C07-41BF-AA80-2D994FE15B27}" type="presParOf" srcId="{F17EC8FA-083F-42FF-B9BB-2894D43FEE83}" destId="{23275BF6-17B2-4C54-AF75-554B70D231AA}" srcOrd="0" destOrd="0" presId="urn:microsoft.com/office/officeart/2005/8/layout/radial1"/>
    <dgm:cxn modelId="{1D824217-F2E6-44AF-88DB-7A7D84636164}" type="presParOf" srcId="{6D3013B8-8422-4229-8AE3-9345214233D2}" destId="{BC8E09B0-D293-4005-91CA-6F9B39929188}" srcOrd="2" destOrd="0" presId="urn:microsoft.com/office/officeart/2005/8/layout/radial1"/>
    <dgm:cxn modelId="{768004CD-22B6-411F-BBD4-D92C27628294}" type="presParOf" srcId="{6D3013B8-8422-4229-8AE3-9345214233D2}" destId="{484E6C06-4AC9-4EA3-A4D1-36AFDE366DA6}" srcOrd="3" destOrd="0" presId="urn:microsoft.com/office/officeart/2005/8/layout/radial1"/>
    <dgm:cxn modelId="{EA662C4A-4401-4E03-88D4-10DE84344BBD}" type="presParOf" srcId="{484E6C06-4AC9-4EA3-A4D1-36AFDE366DA6}" destId="{17EB949E-86E9-4F77-82ED-B8115102986B}" srcOrd="0" destOrd="0" presId="urn:microsoft.com/office/officeart/2005/8/layout/radial1"/>
    <dgm:cxn modelId="{FC3A4C2F-325B-410C-992B-ACB47EF947B0}" type="presParOf" srcId="{6D3013B8-8422-4229-8AE3-9345214233D2}" destId="{667B3A48-FD5C-431B-A1B8-E54E3D1B456A}" srcOrd="4" destOrd="0" presId="urn:microsoft.com/office/officeart/2005/8/layout/radial1"/>
    <dgm:cxn modelId="{2F97437A-963D-408B-8E1E-8253FA7F94B4}" type="presParOf" srcId="{6D3013B8-8422-4229-8AE3-9345214233D2}" destId="{2E995C8D-C281-4673-9452-FC6D6613E4D9}" srcOrd="5" destOrd="0" presId="urn:microsoft.com/office/officeart/2005/8/layout/radial1"/>
    <dgm:cxn modelId="{DCEE05CC-E3FC-4444-8D7B-145CA6CB492A}" type="presParOf" srcId="{2E995C8D-C281-4673-9452-FC6D6613E4D9}" destId="{CA90421A-4626-4C2F-A85C-D74725B61618}" srcOrd="0" destOrd="0" presId="urn:microsoft.com/office/officeart/2005/8/layout/radial1"/>
    <dgm:cxn modelId="{8E7B1A69-F23F-4C7B-AEF2-AC5FDCDCA206}" type="presParOf" srcId="{6D3013B8-8422-4229-8AE3-9345214233D2}" destId="{332A50FC-0712-4A4B-91B6-0FE04B791882}" srcOrd="6" destOrd="0" presId="urn:microsoft.com/office/officeart/2005/8/layout/radial1"/>
    <dgm:cxn modelId="{CA6929B2-F24D-486A-B010-E956976F3AB6}" type="presParOf" srcId="{6D3013B8-8422-4229-8AE3-9345214233D2}" destId="{B4191BA4-14D0-4FBB-AB98-0CBBCA40717E}" srcOrd="7" destOrd="0" presId="urn:microsoft.com/office/officeart/2005/8/layout/radial1"/>
    <dgm:cxn modelId="{A8FB5A55-CE97-4DB1-815E-D7A02B2F0FE9}" type="presParOf" srcId="{B4191BA4-14D0-4FBB-AB98-0CBBCA40717E}" destId="{072073E8-C4A4-4C30-9858-D5903FCF4CF0}" srcOrd="0" destOrd="0" presId="urn:microsoft.com/office/officeart/2005/8/layout/radial1"/>
    <dgm:cxn modelId="{FE123835-E6B1-4781-BDB0-1CF77364E942}" type="presParOf" srcId="{6D3013B8-8422-4229-8AE3-9345214233D2}" destId="{1FC8A93D-6C6B-48E9-BCA9-23A4009A0598}" srcOrd="8" destOrd="0" presId="urn:microsoft.com/office/officeart/2005/8/layout/radial1"/>
    <dgm:cxn modelId="{242DF3A5-BCF9-447A-88AA-7D508959F344}" type="presParOf" srcId="{6D3013B8-8422-4229-8AE3-9345214233D2}" destId="{B83EA91F-7330-4D80-82E6-463037E677BB}" srcOrd="9" destOrd="0" presId="urn:microsoft.com/office/officeart/2005/8/layout/radial1"/>
    <dgm:cxn modelId="{5A1AD4F1-4F95-4231-8276-CD611F66103D}" type="presParOf" srcId="{B83EA91F-7330-4D80-82E6-463037E677BB}" destId="{26EE42BD-1A29-4D84-B25F-329257A3E70A}" srcOrd="0" destOrd="0" presId="urn:microsoft.com/office/officeart/2005/8/layout/radial1"/>
    <dgm:cxn modelId="{04A41800-7091-40AA-8EF3-538F579AD93A}" type="presParOf" srcId="{6D3013B8-8422-4229-8AE3-9345214233D2}" destId="{DBB7F3B4-2956-4CDB-BA5D-72835C91CA35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D9B7C9-FD9D-4072-B415-3C36B7861B0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CE908909-6735-4252-B6A5-E028D09EE7E0}">
      <dgm:prSet/>
      <dgm:spPr/>
      <dgm:t>
        <a:bodyPr/>
        <a:lstStyle/>
        <a:p>
          <a:pPr marR="0" algn="ctr" rtl="0"/>
          <a:r>
            <a:rPr lang="ru-RU" b="0" i="0" u="none" strike="noStrike" baseline="0" dirty="0" smtClean="0">
              <a:latin typeface="Calibri"/>
            </a:rPr>
            <a:t>Заведующий</a:t>
          </a:r>
          <a:endParaRPr lang="ru-RU" dirty="0" smtClean="0"/>
        </a:p>
      </dgm:t>
    </dgm:pt>
    <dgm:pt modelId="{7A96EE66-3E51-439B-9BD7-62A6E186238F}" type="parTrans" cxnId="{A06445AE-42BD-4537-869E-9D42C268AFB0}">
      <dgm:prSet/>
      <dgm:spPr/>
      <dgm:t>
        <a:bodyPr/>
        <a:lstStyle/>
        <a:p>
          <a:endParaRPr lang="ru-RU"/>
        </a:p>
      </dgm:t>
    </dgm:pt>
    <dgm:pt modelId="{95060A7B-7878-4AA2-B7D9-CB413EC9C8DF}" type="sibTrans" cxnId="{A06445AE-42BD-4537-869E-9D42C268AFB0}">
      <dgm:prSet/>
      <dgm:spPr/>
      <dgm:t>
        <a:bodyPr/>
        <a:lstStyle/>
        <a:p>
          <a:endParaRPr lang="ru-RU"/>
        </a:p>
      </dgm:t>
    </dgm:pt>
    <dgm:pt modelId="{AAA616F8-189C-455E-AF6C-200E812136EC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Заместитель заведующего по АХР</a:t>
          </a:r>
          <a:endParaRPr lang="ru-RU" smtClean="0"/>
        </a:p>
      </dgm:t>
    </dgm:pt>
    <dgm:pt modelId="{4179B7A9-EE07-483F-AC40-BC90E0AD87CB}" type="parTrans" cxnId="{47F56FD1-196B-4AA9-AE67-D2FF9B5DEF77}">
      <dgm:prSet/>
      <dgm:spPr/>
      <dgm:t>
        <a:bodyPr/>
        <a:lstStyle/>
        <a:p>
          <a:endParaRPr lang="ru-RU"/>
        </a:p>
      </dgm:t>
    </dgm:pt>
    <dgm:pt modelId="{966D9274-8F59-4D42-9479-88C6D74679F3}" type="sibTrans" cxnId="{47F56FD1-196B-4AA9-AE67-D2FF9B5DEF77}">
      <dgm:prSet/>
      <dgm:spPr/>
      <dgm:t>
        <a:bodyPr/>
        <a:lstStyle/>
        <a:p>
          <a:endParaRPr lang="ru-RU"/>
        </a:p>
      </dgm:t>
    </dgm:pt>
    <dgm:pt modelId="{E500F73A-A954-4D28-BD49-3092DB84B78C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Помощ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ники воспитатели, 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 повара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обслуживающий персонал</a:t>
          </a:r>
          <a:endParaRPr lang="ru-RU" smtClean="0"/>
        </a:p>
      </dgm:t>
    </dgm:pt>
    <dgm:pt modelId="{B4EDA999-603F-426C-BDA3-B0E0BB43582C}" type="parTrans" cxnId="{A72B9751-3B2A-4804-B887-300E8BD15427}">
      <dgm:prSet/>
      <dgm:spPr/>
      <dgm:t>
        <a:bodyPr/>
        <a:lstStyle/>
        <a:p>
          <a:endParaRPr lang="ru-RU"/>
        </a:p>
      </dgm:t>
    </dgm:pt>
    <dgm:pt modelId="{E2E6FB67-837D-4801-B6A4-26CDB53F7B51}" type="sibTrans" cxnId="{A72B9751-3B2A-4804-B887-300E8BD15427}">
      <dgm:prSet/>
      <dgm:spPr/>
      <dgm:t>
        <a:bodyPr/>
        <a:lstStyle/>
        <a:p>
          <a:endParaRPr lang="ru-RU"/>
        </a:p>
      </dgm:t>
    </dgm:pt>
    <dgm:pt modelId="{528F3608-66D8-46AB-99C1-CEEFA4596002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Старший воспитатель</a:t>
          </a:r>
          <a:endParaRPr lang="ru-RU" smtClean="0"/>
        </a:p>
      </dgm:t>
    </dgm:pt>
    <dgm:pt modelId="{ED754661-A1C3-4AF6-AD9B-FC93538631B4}" type="parTrans" cxnId="{F64671DB-F48C-4D6A-9889-F85338A36241}">
      <dgm:prSet/>
      <dgm:spPr/>
      <dgm:t>
        <a:bodyPr/>
        <a:lstStyle/>
        <a:p>
          <a:endParaRPr lang="ru-RU"/>
        </a:p>
      </dgm:t>
    </dgm:pt>
    <dgm:pt modelId="{3BD89359-999C-4804-A38A-609A375710B0}" type="sibTrans" cxnId="{F64671DB-F48C-4D6A-9889-F85338A36241}">
      <dgm:prSet/>
      <dgm:spPr/>
      <dgm:t>
        <a:bodyPr/>
        <a:lstStyle/>
        <a:p>
          <a:endParaRPr lang="ru-RU"/>
        </a:p>
      </dgm:t>
    </dgm:pt>
    <dgm:pt modelId="{3C20604E-F74A-42A1-A646-9071D9F6FC56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Воспитатели, 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логопед, педагог психолог,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инструктор по физ. культуре, музыкальные руководители</a:t>
          </a:r>
          <a:endParaRPr lang="ru-RU" smtClean="0"/>
        </a:p>
      </dgm:t>
    </dgm:pt>
    <dgm:pt modelId="{99E39709-5E82-492C-840B-4CE4C2208EDA}" type="parTrans" cxnId="{A05CEE91-C363-4020-80B1-D10FCC7180FD}">
      <dgm:prSet/>
      <dgm:spPr/>
      <dgm:t>
        <a:bodyPr/>
        <a:lstStyle/>
        <a:p>
          <a:endParaRPr lang="ru-RU"/>
        </a:p>
      </dgm:t>
    </dgm:pt>
    <dgm:pt modelId="{A536375F-E4A5-43CF-B9EC-51F5F5DFD427}" type="sibTrans" cxnId="{A05CEE91-C363-4020-80B1-D10FCC7180FD}">
      <dgm:prSet/>
      <dgm:spPr/>
      <dgm:t>
        <a:bodyPr/>
        <a:lstStyle/>
        <a:p>
          <a:endParaRPr lang="ru-RU"/>
        </a:p>
      </dgm:t>
    </dgm:pt>
    <dgm:pt modelId="{E4A006ED-8BA2-4E3D-ACA3-4E99DA16DD4B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старшая медицинская сестра </a:t>
          </a:r>
          <a:endParaRPr lang="ru-RU" smtClean="0"/>
        </a:p>
      </dgm:t>
    </dgm:pt>
    <dgm:pt modelId="{03CE0AE2-F9AC-4970-993F-26E2DA94BEBE}" type="parTrans" cxnId="{01E5D0DB-3020-4D65-9EF9-1249CC56C089}">
      <dgm:prSet/>
      <dgm:spPr/>
      <dgm:t>
        <a:bodyPr/>
        <a:lstStyle/>
        <a:p>
          <a:endParaRPr lang="ru-RU"/>
        </a:p>
      </dgm:t>
    </dgm:pt>
    <dgm:pt modelId="{3D4F4668-F83F-4A21-8C23-103CADB5CDA3}" type="sibTrans" cxnId="{01E5D0DB-3020-4D65-9EF9-1249CC56C089}">
      <dgm:prSet/>
      <dgm:spPr/>
      <dgm:t>
        <a:bodyPr/>
        <a:lstStyle/>
        <a:p>
          <a:endParaRPr lang="ru-RU"/>
        </a:p>
      </dgm:t>
    </dgm:pt>
    <dgm:pt modelId="{03CA2890-2F50-47EB-9124-DCE42EDD10F5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старший методист </a:t>
          </a:r>
          <a:endParaRPr lang="ru-RU" smtClean="0"/>
        </a:p>
      </dgm:t>
    </dgm:pt>
    <dgm:pt modelId="{F95796E9-AA3E-4607-B8AF-873E87D5E977}" type="parTrans" cxnId="{7FBC9DCB-33DA-4046-8A38-ABDD4B967280}">
      <dgm:prSet/>
      <dgm:spPr/>
      <dgm:t>
        <a:bodyPr/>
        <a:lstStyle/>
        <a:p>
          <a:endParaRPr lang="ru-RU"/>
        </a:p>
      </dgm:t>
    </dgm:pt>
    <dgm:pt modelId="{5F915C19-FD8E-4556-86D1-AC93D7EF6D3E}" type="sibTrans" cxnId="{7FBC9DCB-33DA-4046-8A38-ABDD4B967280}">
      <dgm:prSet/>
      <dgm:spPr/>
      <dgm:t>
        <a:bodyPr/>
        <a:lstStyle/>
        <a:p>
          <a:endParaRPr lang="ru-RU"/>
        </a:p>
      </dgm:t>
    </dgm:pt>
    <dgm:pt modelId="{43F9124A-70C2-48A3-B95C-D9466AEACD8B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Воспитатели,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 логопед, 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педагог-психолог,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 инструктор по физ. культуре, 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музыкальные руководители</a:t>
          </a:r>
        </a:p>
      </dgm:t>
    </dgm:pt>
    <dgm:pt modelId="{72D9B958-1825-4BC7-8D34-7289E6CAFF96}" type="parTrans" cxnId="{F4A64AE3-FCEE-4CA8-9E7A-A2FD80CA3D8D}">
      <dgm:prSet/>
      <dgm:spPr/>
      <dgm:t>
        <a:bodyPr/>
        <a:lstStyle/>
        <a:p>
          <a:endParaRPr lang="ru-RU"/>
        </a:p>
      </dgm:t>
    </dgm:pt>
    <dgm:pt modelId="{15CED4CF-20C9-443F-A035-E065CC957A75}" type="sibTrans" cxnId="{F4A64AE3-FCEE-4CA8-9E7A-A2FD80CA3D8D}">
      <dgm:prSet/>
      <dgm:spPr/>
      <dgm:t>
        <a:bodyPr/>
        <a:lstStyle/>
        <a:p>
          <a:endParaRPr lang="ru-RU"/>
        </a:p>
      </dgm:t>
    </dgm:pt>
    <dgm:pt modelId="{1FF729A6-1D4C-40BF-BF95-1FD2CB040053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заведующий филиалом</a:t>
          </a:r>
          <a:endParaRPr lang="ru-RU" smtClean="0"/>
        </a:p>
      </dgm:t>
    </dgm:pt>
    <dgm:pt modelId="{4BA1FFB0-CDB3-4122-97B9-39D64FDE67CA}" type="parTrans" cxnId="{6016C9DA-76F5-49E5-A3EF-31F8C77CA1FA}">
      <dgm:prSet/>
      <dgm:spPr/>
      <dgm:t>
        <a:bodyPr/>
        <a:lstStyle/>
        <a:p>
          <a:endParaRPr lang="ru-RU"/>
        </a:p>
      </dgm:t>
    </dgm:pt>
    <dgm:pt modelId="{F1AD25F9-EF4B-4240-8604-88D558CFD65E}" type="sibTrans" cxnId="{6016C9DA-76F5-49E5-A3EF-31F8C77CA1FA}">
      <dgm:prSet/>
      <dgm:spPr/>
      <dgm:t>
        <a:bodyPr/>
        <a:lstStyle/>
        <a:p>
          <a:endParaRPr lang="ru-RU"/>
        </a:p>
      </dgm:t>
    </dgm:pt>
    <dgm:pt modelId="{CBFE713F-E255-4008-AF03-B57B5784D277}">
      <dgm:prSet/>
      <dgm:spPr/>
      <dgm:t>
        <a:bodyPr/>
        <a:lstStyle/>
        <a:p>
          <a:pPr marR="0" algn="ctr" rtl="0"/>
          <a:r>
            <a:rPr lang="ru-RU" b="0" i="0" u="none" strike="noStrike" baseline="0" smtClean="0">
              <a:latin typeface="Calibri"/>
            </a:rPr>
            <a:t>Воспитатели,</a:t>
          </a:r>
        </a:p>
        <a:p>
          <a:pPr marR="0" algn="ctr" rtl="0"/>
          <a:r>
            <a:rPr lang="ru-RU" b="0" i="0" u="none" strike="noStrike" baseline="0" smtClean="0">
              <a:latin typeface="Calibri"/>
            </a:rPr>
            <a:t>инструктор по физ. культуре, музыкальные руководители,</a:t>
          </a:r>
          <a:r>
            <a:rPr lang="ru-RU" baseline="0"/>
            <a:t>помощники воспит ателей, повара, </a:t>
          </a:r>
        </a:p>
        <a:p>
          <a:pPr algn="ctr"/>
          <a:r>
            <a:rPr lang="ru-RU" baseline="0"/>
            <a:t>обслуживающий персонал</a:t>
          </a:r>
          <a:endParaRPr lang="ru-RU" smtClean="0"/>
        </a:p>
      </dgm:t>
    </dgm:pt>
    <dgm:pt modelId="{64C3EF74-CE87-4A2C-96C9-05003CDBA539}" type="parTrans" cxnId="{98E97723-CA67-4E50-A3A9-9CF573A89BFF}">
      <dgm:prSet/>
      <dgm:spPr/>
      <dgm:t>
        <a:bodyPr/>
        <a:lstStyle/>
        <a:p>
          <a:endParaRPr lang="ru-RU"/>
        </a:p>
      </dgm:t>
    </dgm:pt>
    <dgm:pt modelId="{6B3A3B10-3D49-455F-930D-7F4A9CCE94FB}" type="sibTrans" cxnId="{98E97723-CA67-4E50-A3A9-9CF573A89BFF}">
      <dgm:prSet/>
      <dgm:spPr/>
      <dgm:t>
        <a:bodyPr/>
        <a:lstStyle/>
        <a:p>
          <a:endParaRPr lang="ru-RU"/>
        </a:p>
      </dgm:t>
    </dgm:pt>
    <dgm:pt modelId="{18E75202-59E1-459E-AAAD-985B84D9D314}">
      <dgm:prSet/>
      <dgm:spPr/>
      <dgm:t>
        <a:bodyPr/>
        <a:lstStyle/>
        <a:p>
          <a:r>
            <a:rPr lang="ru-RU" baseline="0"/>
            <a:t>помощники воспит ателей, повара, </a:t>
          </a:r>
        </a:p>
        <a:p>
          <a:r>
            <a:rPr lang="ru-RU" baseline="0"/>
            <a:t>обслуживающий персонал</a:t>
          </a:r>
        </a:p>
        <a:p>
          <a:endParaRPr lang="ru-RU" baseline="0"/>
        </a:p>
      </dgm:t>
    </dgm:pt>
    <dgm:pt modelId="{E9FFB864-BFA2-4BF3-9C03-FA1896747D0A}" type="parTrans" cxnId="{4C4FADD7-8C8C-4A74-9292-49180A8372A5}">
      <dgm:prSet/>
      <dgm:spPr/>
      <dgm:t>
        <a:bodyPr/>
        <a:lstStyle/>
        <a:p>
          <a:endParaRPr lang="ru-RU"/>
        </a:p>
      </dgm:t>
    </dgm:pt>
    <dgm:pt modelId="{76C97FC2-E8A4-4C51-95FD-09740EEC752C}" type="sibTrans" cxnId="{4C4FADD7-8C8C-4A74-9292-49180A8372A5}">
      <dgm:prSet/>
      <dgm:spPr/>
      <dgm:t>
        <a:bodyPr/>
        <a:lstStyle/>
        <a:p>
          <a:endParaRPr lang="ru-RU"/>
        </a:p>
      </dgm:t>
    </dgm:pt>
    <dgm:pt modelId="{80FBC139-4114-493B-9E51-B10DC9225E19}" type="pres">
      <dgm:prSet presAssocID="{CED9B7C9-FD9D-4072-B415-3C36B7861B0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4D2F3B3-DC8B-45E6-B43B-FA54A1773F4B}" type="pres">
      <dgm:prSet presAssocID="{CE908909-6735-4252-B6A5-E028D09EE7E0}" presName="hierRoot1" presStyleCnt="0">
        <dgm:presLayoutVars>
          <dgm:hierBranch/>
        </dgm:presLayoutVars>
      </dgm:prSet>
      <dgm:spPr/>
    </dgm:pt>
    <dgm:pt modelId="{A324D464-46B1-4E40-BD24-767031765370}" type="pres">
      <dgm:prSet presAssocID="{CE908909-6735-4252-B6A5-E028D09EE7E0}" presName="rootComposite1" presStyleCnt="0"/>
      <dgm:spPr/>
    </dgm:pt>
    <dgm:pt modelId="{03F17A84-B20B-4FC7-909B-0D81076EDFB2}" type="pres">
      <dgm:prSet presAssocID="{CE908909-6735-4252-B6A5-E028D09EE7E0}" presName="rootText1" presStyleLbl="node0" presStyleIdx="0" presStyleCnt="1" custLinFactNeighborY="-7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DC8274-BD86-4723-9207-B8C108BE9679}" type="pres">
      <dgm:prSet presAssocID="{CE908909-6735-4252-B6A5-E028D09EE7E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7E606BA-BA1D-4129-916C-B83EACCA6E77}" type="pres">
      <dgm:prSet presAssocID="{CE908909-6735-4252-B6A5-E028D09EE7E0}" presName="hierChild2" presStyleCnt="0"/>
      <dgm:spPr/>
    </dgm:pt>
    <dgm:pt modelId="{C4285E24-3B8E-48DF-9D62-E24B0AF558FE}" type="pres">
      <dgm:prSet presAssocID="{4179B7A9-EE07-483F-AC40-BC90E0AD87CB}" presName="Name35" presStyleLbl="parChTrans1D2" presStyleIdx="0" presStyleCnt="5"/>
      <dgm:spPr/>
      <dgm:t>
        <a:bodyPr/>
        <a:lstStyle/>
        <a:p>
          <a:endParaRPr lang="ru-RU"/>
        </a:p>
      </dgm:t>
    </dgm:pt>
    <dgm:pt modelId="{BD22C358-15D8-4FA1-99EE-C758C85B2A6B}" type="pres">
      <dgm:prSet presAssocID="{AAA616F8-189C-455E-AF6C-200E812136EC}" presName="hierRoot2" presStyleCnt="0">
        <dgm:presLayoutVars>
          <dgm:hierBranch/>
        </dgm:presLayoutVars>
      </dgm:prSet>
      <dgm:spPr/>
    </dgm:pt>
    <dgm:pt modelId="{F150C60F-3B3C-4239-8E82-18E61FBCC98D}" type="pres">
      <dgm:prSet presAssocID="{AAA616F8-189C-455E-AF6C-200E812136EC}" presName="rootComposite" presStyleCnt="0"/>
      <dgm:spPr/>
    </dgm:pt>
    <dgm:pt modelId="{4274BF97-95C1-4AD8-9994-8449003B1664}" type="pres">
      <dgm:prSet presAssocID="{AAA616F8-189C-455E-AF6C-200E812136EC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C01C34-D48C-494A-8DD8-4ACFBC89B625}" type="pres">
      <dgm:prSet presAssocID="{AAA616F8-189C-455E-AF6C-200E812136EC}" presName="rootConnector" presStyleLbl="node2" presStyleIdx="0" presStyleCnt="5"/>
      <dgm:spPr/>
      <dgm:t>
        <a:bodyPr/>
        <a:lstStyle/>
        <a:p>
          <a:endParaRPr lang="ru-RU"/>
        </a:p>
      </dgm:t>
    </dgm:pt>
    <dgm:pt modelId="{5928B2B8-4F8B-4880-BA67-12210A3273CD}" type="pres">
      <dgm:prSet presAssocID="{AAA616F8-189C-455E-AF6C-200E812136EC}" presName="hierChild4" presStyleCnt="0"/>
      <dgm:spPr/>
    </dgm:pt>
    <dgm:pt modelId="{B9F54A78-DFEA-42AA-984A-529916CDE851}" type="pres">
      <dgm:prSet presAssocID="{B4EDA999-603F-426C-BDA3-B0E0BB43582C}" presName="Name35" presStyleLbl="parChTrans1D3" presStyleIdx="0" presStyleCnt="5"/>
      <dgm:spPr/>
      <dgm:t>
        <a:bodyPr/>
        <a:lstStyle/>
        <a:p>
          <a:endParaRPr lang="ru-RU"/>
        </a:p>
      </dgm:t>
    </dgm:pt>
    <dgm:pt modelId="{48923144-8E96-4B2F-9F76-1CEF7FE1C1F7}" type="pres">
      <dgm:prSet presAssocID="{E500F73A-A954-4D28-BD49-3092DB84B78C}" presName="hierRoot2" presStyleCnt="0">
        <dgm:presLayoutVars>
          <dgm:hierBranch val="r"/>
        </dgm:presLayoutVars>
      </dgm:prSet>
      <dgm:spPr/>
    </dgm:pt>
    <dgm:pt modelId="{DC75F618-A8A9-4E81-9791-BB56FFABB109}" type="pres">
      <dgm:prSet presAssocID="{E500F73A-A954-4D28-BD49-3092DB84B78C}" presName="rootComposite" presStyleCnt="0"/>
      <dgm:spPr/>
    </dgm:pt>
    <dgm:pt modelId="{63835155-806F-4F0C-ABF8-766F4F0F01F2}" type="pres">
      <dgm:prSet presAssocID="{E500F73A-A954-4D28-BD49-3092DB84B78C}" presName="rootText" presStyleLbl="node3" presStyleIdx="0" presStyleCnt="5" custScaleY="199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236472-085A-4071-A26C-1BA1D4904D51}" type="pres">
      <dgm:prSet presAssocID="{E500F73A-A954-4D28-BD49-3092DB84B78C}" presName="rootConnector" presStyleLbl="node3" presStyleIdx="0" presStyleCnt="5"/>
      <dgm:spPr/>
      <dgm:t>
        <a:bodyPr/>
        <a:lstStyle/>
        <a:p>
          <a:endParaRPr lang="ru-RU"/>
        </a:p>
      </dgm:t>
    </dgm:pt>
    <dgm:pt modelId="{433AA2ED-9524-487B-B3A4-C1449A456438}" type="pres">
      <dgm:prSet presAssocID="{E500F73A-A954-4D28-BD49-3092DB84B78C}" presName="hierChild4" presStyleCnt="0"/>
      <dgm:spPr/>
    </dgm:pt>
    <dgm:pt modelId="{46110565-049C-4A28-8594-CD14462557FD}" type="pres">
      <dgm:prSet presAssocID="{E500F73A-A954-4D28-BD49-3092DB84B78C}" presName="hierChild5" presStyleCnt="0"/>
      <dgm:spPr/>
    </dgm:pt>
    <dgm:pt modelId="{BA1BFE72-D8E9-43F9-BF1E-85CFCB763CF3}" type="pres">
      <dgm:prSet presAssocID="{AAA616F8-189C-455E-AF6C-200E812136EC}" presName="hierChild5" presStyleCnt="0"/>
      <dgm:spPr/>
    </dgm:pt>
    <dgm:pt modelId="{99646E74-345C-49D6-934F-E329033E6181}" type="pres">
      <dgm:prSet presAssocID="{ED754661-A1C3-4AF6-AD9B-FC93538631B4}" presName="Name35" presStyleLbl="parChTrans1D2" presStyleIdx="1" presStyleCnt="5"/>
      <dgm:spPr/>
      <dgm:t>
        <a:bodyPr/>
        <a:lstStyle/>
        <a:p>
          <a:endParaRPr lang="ru-RU"/>
        </a:p>
      </dgm:t>
    </dgm:pt>
    <dgm:pt modelId="{74E1AB57-8E65-4E24-B615-B8C268C7A83E}" type="pres">
      <dgm:prSet presAssocID="{528F3608-66D8-46AB-99C1-CEEFA4596002}" presName="hierRoot2" presStyleCnt="0">
        <dgm:presLayoutVars>
          <dgm:hierBranch/>
        </dgm:presLayoutVars>
      </dgm:prSet>
      <dgm:spPr/>
    </dgm:pt>
    <dgm:pt modelId="{47FE0948-7E1B-42C2-9887-8C0C33103C38}" type="pres">
      <dgm:prSet presAssocID="{528F3608-66D8-46AB-99C1-CEEFA4596002}" presName="rootComposite" presStyleCnt="0"/>
      <dgm:spPr/>
    </dgm:pt>
    <dgm:pt modelId="{CB1EB4C2-2702-460A-8173-3DC3589BF00C}" type="pres">
      <dgm:prSet presAssocID="{528F3608-66D8-46AB-99C1-CEEFA4596002}" presName="rootText" presStyleLbl="node2" presStyleIdx="1" presStyleCnt="5" custLinFactNeighborX="1918" custLinFactNeighborY="-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EEA66F-4552-41DE-A84F-92C6712852F7}" type="pres">
      <dgm:prSet presAssocID="{528F3608-66D8-46AB-99C1-CEEFA4596002}" presName="rootConnector" presStyleLbl="node2" presStyleIdx="1" presStyleCnt="5"/>
      <dgm:spPr/>
      <dgm:t>
        <a:bodyPr/>
        <a:lstStyle/>
        <a:p>
          <a:endParaRPr lang="ru-RU"/>
        </a:p>
      </dgm:t>
    </dgm:pt>
    <dgm:pt modelId="{07212155-0E31-4F31-AB78-B8F29D2EBE6A}" type="pres">
      <dgm:prSet presAssocID="{528F3608-66D8-46AB-99C1-CEEFA4596002}" presName="hierChild4" presStyleCnt="0"/>
      <dgm:spPr/>
    </dgm:pt>
    <dgm:pt modelId="{64499071-2E95-440A-9670-1F42CF1DEBE3}" type="pres">
      <dgm:prSet presAssocID="{99E39709-5E82-492C-840B-4CE4C2208EDA}" presName="Name35" presStyleLbl="parChTrans1D3" presStyleIdx="1" presStyleCnt="5"/>
      <dgm:spPr/>
      <dgm:t>
        <a:bodyPr/>
        <a:lstStyle/>
        <a:p>
          <a:endParaRPr lang="ru-RU"/>
        </a:p>
      </dgm:t>
    </dgm:pt>
    <dgm:pt modelId="{674BE5EC-8739-41F8-BC29-0761AA2DF78E}" type="pres">
      <dgm:prSet presAssocID="{3C20604E-F74A-42A1-A646-9071D9F6FC56}" presName="hierRoot2" presStyleCnt="0">
        <dgm:presLayoutVars>
          <dgm:hierBranch val="r"/>
        </dgm:presLayoutVars>
      </dgm:prSet>
      <dgm:spPr/>
    </dgm:pt>
    <dgm:pt modelId="{35836C1C-5BD4-4FD0-92E1-0B1309BE9998}" type="pres">
      <dgm:prSet presAssocID="{3C20604E-F74A-42A1-A646-9071D9F6FC56}" presName="rootComposite" presStyleCnt="0"/>
      <dgm:spPr/>
    </dgm:pt>
    <dgm:pt modelId="{6C4DB3D4-CB68-4C8F-AA74-8C7A8524D009}" type="pres">
      <dgm:prSet presAssocID="{3C20604E-F74A-42A1-A646-9071D9F6FC56}" presName="rootText" presStyleLbl="node3" presStyleIdx="1" presStyleCnt="5" custScaleY="2512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F787B8-817B-48BB-AFFE-C988CD4C3BD0}" type="pres">
      <dgm:prSet presAssocID="{3C20604E-F74A-42A1-A646-9071D9F6FC56}" presName="rootConnector" presStyleLbl="node3" presStyleIdx="1" presStyleCnt="5"/>
      <dgm:spPr/>
      <dgm:t>
        <a:bodyPr/>
        <a:lstStyle/>
        <a:p>
          <a:endParaRPr lang="ru-RU"/>
        </a:p>
      </dgm:t>
    </dgm:pt>
    <dgm:pt modelId="{7F22E26F-96B0-4585-A020-08E25A18567A}" type="pres">
      <dgm:prSet presAssocID="{3C20604E-F74A-42A1-A646-9071D9F6FC56}" presName="hierChild4" presStyleCnt="0"/>
      <dgm:spPr/>
    </dgm:pt>
    <dgm:pt modelId="{EF4AF71E-26B0-4ED5-A1FF-74A248AD32D5}" type="pres">
      <dgm:prSet presAssocID="{3C20604E-F74A-42A1-A646-9071D9F6FC56}" presName="hierChild5" presStyleCnt="0"/>
      <dgm:spPr/>
    </dgm:pt>
    <dgm:pt modelId="{110AF90E-3600-4108-A372-7A54E09250AB}" type="pres">
      <dgm:prSet presAssocID="{528F3608-66D8-46AB-99C1-CEEFA4596002}" presName="hierChild5" presStyleCnt="0"/>
      <dgm:spPr/>
    </dgm:pt>
    <dgm:pt modelId="{9BD1752B-A695-4074-B681-C9FC361C3E55}" type="pres">
      <dgm:prSet presAssocID="{03CE0AE2-F9AC-4970-993F-26E2DA94BEBE}" presName="Name35" presStyleLbl="parChTrans1D2" presStyleIdx="2" presStyleCnt="5"/>
      <dgm:spPr/>
      <dgm:t>
        <a:bodyPr/>
        <a:lstStyle/>
        <a:p>
          <a:endParaRPr lang="ru-RU"/>
        </a:p>
      </dgm:t>
    </dgm:pt>
    <dgm:pt modelId="{71236CEE-0907-45FA-A46A-04417C8E00CD}" type="pres">
      <dgm:prSet presAssocID="{E4A006ED-8BA2-4E3D-ACA3-4E99DA16DD4B}" presName="hierRoot2" presStyleCnt="0">
        <dgm:presLayoutVars>
          <dgm:hierBranch/>
        </dgm:presLayoutVars>
      </dgm:prSet>
      <dgm:spPr/>
    </dgm:pt>
    <dgm:pt modelId="{84BC14A4-789D-437B-82FF-AFA83B7F14D0}" type="pres">
      <dgm:prSet presAssocID="{E4A006ED-8BA2-4E3D-ACA3-4E99DA16DD4B}" presName="rootComposite" presStyleCnt="0"/>
      <dgm:spPr/>
    </dgm:pt>
    <dgm:pt modelId="{B9136F99-844D-449D-B42F-A98EC9AB17AD}" type="pres">
      <dgm:prSet presAssocID="{E4A006ED-8BA2-4E3D-ACA3-4E99DA16DD4B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1418A2-9FD5-4F5B-9C4B-0E4145B3B0D3}" type="pres">
      <dgm:prSet presAssocID="{E4A006ED-8BA2-4E3D-ACA3-4E99DA16DD4B}" presName="rootConnector" presStyleLbl="node2" presStyleIdx="2" presStyleCnt="5"/>
      <dgm:spPr/>
      <dgm:t>
        <a:bodyPr/>
        <a:lstStyle/>
        <a:p>
          <a:endParaRPr lang="ru-RU"/>
        </a:p>
      </dgm:t>
    </dgm:pt>
    <dgm:pt modelId="{180C084B-CA1E-4D96-BB8E-C8CA0EF9FFB0}" type="pres">
      <dgm:prSet presAssocID="{E4A006ED-8BA2-4E3D-ACA3-4E99DA16DD4B}" presName="hierChild4" presStyleCnt="0"/>
      <dgm:spPr/>
    </dgm:pt>
    <dgm:pt modelId="{348C44BF-D775-4A6A-B841-9AEF96460EF5}" type="pres">
      <dgm:prSet presAssocID="{E9FFB864-BFA2-4BF3-9C03-FA1896747D0A}" presName="Name35" presStyleLbl="parChTrans1D3" presStyleIdx="2" presStyleCnt="5"/>
      <dgm:spPr/>
      <dgm:t>
        <a:bodyPr/>
        <a:lstStyle/>
        <a:p>
          <a:endParaRPr lang="ru-RU"/>
        </a:p>
      </dgm:t>
    </dgm:pt>
    <dgm:pt modelId="{146EC9BA-99C4-4DDC-8835-9ACCEEEA5831}" type="pres">
      <dgm:prSet presAssocID="{18E75202-59E1-459E-AAAD-985B84D9D314}" presName="hierRoot2" presStyleCnt="0">
        <dgm:presLayoutVars>
          <dgm:hierBranch val="init"/>
        </dgm:presLayoutVars>
      </dgm:prSet>
      <dgm:spPr/>
    </dgm:pt>
    <dgm:pt modelId="{7DF04628-01E8-4339-BF54-1726D2FAA2C4}" type="pres">
      <dgm:prSet presAssocID="{18E75202-59E1-459E-AAAD-985B84D9D314}" presName="rootComposite" presStyleCnt="0"/>
      <dgm:spPr/>
    </dgm:pt>
    <dgm:pt modelId="{FD8B21F4-5AF5-4B36-9008-1E67FD695AFF}" type="pres">
      <dgm:prSet presAssocID="{18E75202-59E1-459E-AAAD-985B84D9D314}" presName="rootText" presStyleLbl="node3" presStyleIdx="2" presStyleCnt="5" custScaleY="256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7071B2-8378-4C9A-9773-692E4E3E8560}" type="pres">
      <dgm:prSet presAssocID="{18E75202-59E1-459E-AAAD-985B84D9D314}" presName="rootConnector" presStyleLbl="node3" presStyleIdx="2" presStyleCnt="5"/>
      <dgm:spPr/>
      <dgm:t>
        <a:bodyPr/>
        <a:lstStyle/>
        <a:p>
          <a:endParaRPr lang="ru-RU"/>
        </a:p>
      </dgm:t>
    </dgm:pt>
    <dgm:pt modelId="{C2981837-E546-40F6-B900-0E8B74EA21EC}" type="pres">
      <dgm:prSet presAssocID="{18E75202-59E1-459E-AAAD-985B84D9D314}" presName="hierChild4" presStyleCnt="0"/>
      <dgm:spPr/>
    </dgm:pt>
    <dgm:pt modelId="{D4E22EA2-A8BD-42A8-B210-27F7915EE69E}" type="pres">
      <dgm:prSet presAssocID="{18E75202-59E1-459E-AAAD-985B84D9D314}" presName="hierChild5" presStyleCnt="0"/>
      <dgm:spPr/>
    </dgm:pt>
    <dgm:pt modelId="{ADBB67C7-3C3A-4B0D-8B49-FE8E5EBC6C3E}" type="pres">
      <dgm:prSet presAssocID="{E4A006ED-8BA2-4E3D-ACA3-4E99DA16DD4B}" presName="hierChild5" presStyleCnt="0"/>
      <dgm:spPr/>
    </dgm:pt>
    <dgm:pt modelId="{0FE8AEB3-FB50-4352-8F59-7A37F9E5816E}" type="pres">
      <dgm:prSet presAssocID="{F95796E9-AA3E-4607-B8AF-873E87D5E977}" presName="Name35" presStyleLbl="parChTrans1D2" presStyleIdx="3" presStyleCnt="5"/>
      <dgm:spPr/>
      <dgm:t>
        <a:bodyPr/>
        <a:lstStyle/>
        <a:p>
          <a:endParaRPr lang="ru-RU"/>
        </a:p>
      </dgm:t>
    </dgm:pt>
    <dgm:pt modelId="{1F740548-081F-4317-84CF-5C59742D7E59}" type="pres">
      <dgm:prSet presAssocID="{03CA2890-2F50-47EB-9124-DCE42EDD10F5}" presName="hierRoot2" presStyleCnt="0">
        <dgm:presLayoutVars>
          <dgm:hierBranch/>
        </dgm:presLayoutVars>
      </dgm:prSet>
      <dgm:spPr/>
    </dgm:pt>
    <dgm:pt modelId="{7CAA6C18-7FA1-4BAC-AF3B-3190716FBCD1}" type="pres">
      <dgm:prSet presAssocID="{03CA2890-2F50-47EB-9124-DCE42EDD10F5}" presName="rootComposite" presStyleCnt="0"/>
      <dgm:spPr/>
    </dgm:pt>
    <dgm:pt modelId="{D2ED08FB-FB2A-4CCB-8D7C-34452AB0BEE9}" type="pres">
      <dgm:prSet presAssocID="{03CA2890-2F50-47EB-9124-DCE42EDD10F5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1E3A7-C72B-43D0-A17E-3133E425E161}" type="pres">
      <dgm:prSet presAssocID="{03CA2890-2F50-47EB-9124-DCE42EDD10F5}" presName="rootConnector" presStyleLbl="node2" presStyleIdx="3" presStyleCnt="5"/>
      <dgm:spPr/>
      <dgm:t>
        <a:bodyPr/>
        <a:lstStyle/>
        <a:p>
          <a:endParaRPr lang="ru-RU"/>
        </a:p>
      </dgm:t>
    </dgm:pt>
    <dgm:pt modelId="{18FC7132-95FA-487B-8FBB-A62B42ED7CF6}" type="pres">
      <dgm:prSet presAssocID="{03CA2890-2F50-47EB-9124-DCE42EDD10F5}" presName="hierChild4" presStyleCnt="0"/>
      <dgm:spPr/>
    </dgm:pt>
    <dgm:pt modelId="{12A0501F-3DB8-4AAD-B29F-ED961F84C5D0}" type="pres">
      <dgm:prSet presAssocID="{72D9B958-1825-4BC7-8D34-7289E6CAFF96}" presName="Name35" presStyleLbl="parChTrans1D3" presStyleIdx="3" presStyleCnt="5"/>
      <dgm:spPr/>
      <dgm:t>
        <a:bodyPr/>
        <a:lstStyle/>
        <a:p>
          <a:endParaRPr lang="ru-RU"/>
        </a:p>
      </dgm:t>
    </dgm:pt>
    <dgm:pt modelId="{C1DE9B1D-860F-4791-A780-6BD38C12FF5E}" type="pres">
      <dgm:prSet presAssocID="{43F9124A-70C2-48A3-B95C-D9466AEACD8B}" presName="hierRoot2" presStyleCnt="0">
        <dgm:presLayoutVars>
          <dgm:hierBranch val="r"/>
        </dgm:presLayoutVars>
      </dgm:prSet>
      <dgm:spPr/>
    </dgm:pt>
    <dgm:pt modelId="{F363283D-D6F9-41AF-9CD3-4818D0B14D8B}" type="pres">
      <dgm:prSet presAssocID="{43F9124A-70C2-48A3-B95C-D9466AEACD8B}" presName="rootComposite" presStyleCnt="0"/>
      <dgm:spPr/>
    </dgm:pt>
    <dgm:pt modelId="{38627E92-DCF9-491C-8A1E-1F27EE60D8FD}" type="pres">
      <dgm:prSet presAssocID="{43F9124A-70C2-48A3-B95C-D9466AEACD8B}" presName="rootText" presStyleLbl="node3" presStyleIdx="3" presStyleCnt="5" custScaleY="2456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84A02C-3EFA-402E-A8D4-FDDAA764285E}" type="pres">
      <dgm:prSet presAssocID="{43F9124A-70C2-48A3-B95C-D9466AEACD8B}" presName="rootConnector" presStyleLbl="node3" presStyleIdx="3" presStyleCnt="5"/>
      <dgm:spPr/>
      <dgm:t>
        <a:bodyPr/>
        <a:lstStyle/>
        <a:p>
          <a:endParaRPr lang="ru-RU"/>
        </a:p>
      </dgm:t>
    </dgm:pt>
    <dgm:pt modelId="{DACC4D28-EE18-4E40-AC47-38041783A852}" type="pres">
      <dgm:prSet presAssocID="{43F9124A-70C2-48A3-B95C-D9466AEACD8B}" presName="hierChild4" presStyleCnt="0"/>
      <dgm:spPr/>
    </dgm:pt>
    <dgm:pt modelId="{9883AE0F-60B5-4111-A9A8-B3E56C12E51E}" type="pres">
      <dgm:prSet presAssocID="{43F9124A-70C2-48A3-B95C-D9466AEACD8B}" presName="hierChild5" presStyleCnt="0"/>
      <dgm:spPr/>
    </dgm:pt>
    <dgm:pt modelId="{2BDE9864-5C17-42A8-8568-268DB739E2A1}" type="pres">
      <dgm:prSet presAssocID="{03CA2890-2F50-47EB-9124-DCE42EDD10F5}" presName="hierChild5" presStyleCnt="0"/>
      <dgm:spPr/>
    </dgm:pt>
    <dgm:pt modelId="{1190F9D3-6B05-43BF-BC66-BBD136C753B0}" type="pres">
      <dgm:prSet presAssocID="{4BA1FFB0-CDB3-4122-97B9-39D64FDE67CA}" presName="Name35" presStyleLbl="parChTrans1D2" presStyleIdx="4" presStyleCnt="5"/>
      <dgm:spPr/>
      <dgm:t>
        <a:bodyPr/>
        <a:lstStyle/>
        <a:p>
          <a:endParaRPr lang="ru-RU"/>
        </a:p>
      </dgm:t>
    </dgm:pt>
    <dgm:pt modelId="{89088DB5-FE34-4A96-B2E5-71FCA670E1D3}" type="pres">
      <dgm:prSet presAssocID="{1FF729A6-1D4C-40BF-BF95-1FD2CB040053}" presName="hierRoot2" presStyleCnt="0">
        <dgm:presLayoutVars>
          <dgm:hierBranch/>
        </dgm:presLayoutVars>
      </dgm:prSet>
      <dgm:spPr/>
    </dgm:pt>
    <dgm:pt modelId="{CF28BC3D-FFD0-4182-9EDE-B0741FA3C879}" type="pres">
      <dgm:prSet presAssocID="{1FF729A6-1D4C-40BF-BF95-1FD2CB040053}" presName="rootComposite" presStyleCnt="0"/>
      <dgm:spPr/>
    </dgm:pt>
    <dgm:pt modelId="{717D0ACB-FFA8-4A15-96B5-D8A3DEA81414}" type="pres">
      <dgm:prSet presAssocID="{1FF729A6-1D4C-40BF-BF95-1FD2CB040053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1FE01F-18B6-4F7A-BEB7-880AA53A320E}" type="pres">
      <dgm:prSet presAssocID="{1FF729A6-1D4C-40BF-BF95-1FD2CB040053}" presName="rootConnector" presStyleLbl="node2" presStyleIdx="4" presStyleCnt="5"/>
      <dgm:spPr/>
      <dgm:t>
        <a:bodyPr/>
        <a:lstStyle/>
        <a:p>
          <a:endParaRPr lang="ru-RU"/>
        </a:p>
      </dgm:t>
    </dgm:pt>
    <dgm:pt modelId="{04DA9F98-990F-45B7-AD71-43D913F5CB22}" type="pres">
      <dgm:prSet presAssocID="{1FF729A6-1D4C-40BF-BF95-1FD2CB040053}" presName="hierChild4" presStyleCnt="0"/>
      <dgm:spPr/>
    </dgm:pt>
    <dgm:pt modelId="{37394689-CCE9-40E9-9512-83B60B5BC7CA}" type="pres">
      <dgm:prSet presAssocID="{64C3EF74-CE87-4A2C-96C9-05003CDBA539}" presName="Name35" presStyleLbl="parChTrans1D3" presStyleIdx="4" presStyleCnt="5"/>
      <dgm:spPr/>
      <dgm:t>
        <a:bodyPr/>
        <a:lstStyle/>
        <a:p>
          <a:endParaRPr lang="ru-RU"/>
        </a:p>
      </dgm:t>
    </dgm:pt>
    <dgm:pt modelId="{6199F179-AF5F-4E12-A23D-4202D1D4C549}" type="pres">
      <dgm:prSet presAssocID="{CBFE713F-E255-4008-AF03-B57B5784D277}" presName="hierRoot2" presStyleCnt="0">
        <dgm:presLayoutVars>
          <dgm:hierBranch val="r"/>
        </dgm:presLayoutVars>
      </dgm:prSet>
      <dgm:spPr/>
    </dgm:pt>
    <dgm:pt modelId="{DA34EF80-DC25-4D40-B669-2450A57CD5C3}" type="pres">
      <dgm:prSet presAssocID="{CBFE713F-E255-4008-AF03-B57B5784D277}" presName="rootComposite" presStyleCnt="0"/>
      <dgm:spPr/>
    </dgm:pt>
    <dgm:pt modelId="{5C2CA63D-8DDE-483F-AFCF-C39543E41C62}" type="pres">
      <dgm:prSet presAssocID="{CBFE713F-E255-4008-AF03-B57B5784D277}" presName="rootText" presStyleLbl="node3" presStyleIdx="4" presStyleCnt="5" custScaleY="266532" custLinFactNeighborX="50" custLinFactNeighborY="19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26B333-BAAE-456B-9D9A-BA9CFCD6DB40}" type="pres">
      <dgm:prSet presAssocID="{CBFE713F-E255-4008-AF03-B57B5784D277}" presName="rootConnector" presStyleLbl="node3" presStyleIdx="4" presStyleCnt="5"/>
      <dgm:spPr/>
      <dgm:t>
        <a:bodyPr/>
        <a:lstStyle/>
        <a:p>
          <a:endParaRPr lang="ru-RU"/>
        </a:p>
      </dgm:t>
    </dgm:pt>
    <dgm:pt modelId="{FBE7BA16-6B9A-49BE-BB9F-755934A77AED}" type="pres">
      <dgm:prSet presAssocID="{CBFE713F-E255-4008-AF03-B57B5784D277}" presName="hierChild4" presStyleCnt="0"/>
      <dgm:spPr/>
    </dgm:pt>
    <dgm:pt modelId="{67B9C0AD-F3F6-4023-AA4A-8C0E81D08209}" type="pres">
      <dgm:prSet presAssocID="{CBFE713F-E255-4008-AF03-B57B5784D277}" presName="hierChild5" presStyleCnt="0"/>
      <dgm:spPr/>
    </dgm:pt>
    <dgm:pt modelId="{E6B6E0A0-77DF-49B7-BFBD-14BF5E78DB16}" type="pres">
      <dgm:prSet presAssocID="{1FF729A6-1D4C-40BF-BF95-1FD2CB040053}" presName="hierChild5" presStyleCnt="0"/>
      <dgm:spPr/>
    </dgm:pt>
    <dgm:pt modelId="{764C1B51-682D-4B9E-A538-C36A551D03CF}" type="pres">
      <dgm:prSet presAssocID="{CE908909-6735-4252-B6A5-E028D09EE7E0}" presName="hierChild3" presStyleCnt="0"/>
      <dgm:spPr/>
    </dgm:pt>
  </dgm:ptLst>
  <dgm:cxnLst>
    <dgm:cxn modelId="{6016C9DA-76F5-49E5-A3EF-31F8C77CA1FA}" srcId="{CE908909-6735-4252-B6A5-E028D09EE7E0}" destId="{1FF729A6-1D4C-40BF-BF95-1FD2CB040053}" srcOrd="4" destOrd="0" parTransId="{4BA1FFB0-CDB3-4122-97B9-39D64FDE67CA}" sibTransId="{F1AD25F9-EF4B-4240-8604-88D558CFD65E}"/>
    <dgm:cxn modelId="{C4A88A25-9AA5-4171-873C-2661B39AC56B}" type="presOf" srcId="{E4A006ED-8BA2-4E3D-ACA3-4E99DA16DD4B}" destId="{B9136F99-844D-449D-B42F-A98EC9AB17AD}" srcOrd="0" destOrd="0" presId="urn:microsoft.com/office/officeart/2005/8/layout/orgChart1"/>
    <dgm:cxn modelId="{9F046A13-C842-464C-AA84-D86742937B72}" type="presOf" srcId="{4179B7A9-EE07-483F-AC40-BC90E0AD87CB}" destId="{C4285E24-3B8E-48DF-9D62-E24B0AF558FE}" srcOrd="0" destOrd="0" presId="urn:microsoft.com/office/officeart/2005/8/layout/orgChart1"/>
    <dgm:cxn modelId="{A2FA902B-1BEF-4967-924E-59C6600C3747}" type="presOf" srcId="{E9FFB864-BFA2-4BF3-9C03-FA1896747D0A}" destId="{348C44BF-D775-4A6A-B841-9AEF96460EF5}" srcOrd="0" destOrd="0" presId="urn:microsoft.com/office/officeart/2005/8/layout/orgChart1"/>
    <dgm:cxn modelId="{F64671DB-F48C-4D6A-9889-F85338A36241}" srcId="{CE908909-6735-4252-B6A5-E028D09EE7E0}" destId="{528F3608-66D8-46AB-99C1-CEEFA4596002}" srcOrd="1" destOrd="0" parTransId="{ED754661-A1C3-4AF6-AD9B-FC93538631B4}" sibTransId="{3BD89359-999C-4804-A38A-609A375710B0}"/>
    <dgm:cxn modelId="{3D9F8BE6-09F3-4517-9A0A-747500F5527B}" type="presOf" srcId="{3C20604E-F74A-42A1-A646-9071D9F6FC56}" destId="{E1F787B8-817B-48BB-AFFE-C988CD4C3BD0}" srcOrd="1" destOrd="0" presId="urn:microsoft.com/office/officeart/2005/8/layout/orgChart1"/>
    <dgm:cxn modelId="{C1D95F7F-9A90-42AD-BA7D-80BB2A465760}" type="presOf" srcId="{AAA616F8-189C-455E-AF6C-200E812136EC}" destId="{4274BF97-95C1-4AD8-9994-8449003B1664}" srcOrd="0" destOrd="0" presId="urn:microsoft.com/office/officeart/2005/8/layout/orgChart1"/>
    <dgm:cxn modelId="{A05CEE91-C363-4020-80B1-D10FCC7180FD}" srcId="{528F3608-66D8-46AB-99C1-CEEFA4596002}" destId="{3C20604E-F74A-42A1-A646-9071D9F6FC56}" srcOrd="0" destOrd="0" parTransId="{99E39709-5E82-492C-840B-4CE4C2208EDA}" sibTransId="{A536375F-E4A5-43CF-B9EC-51F5F5DFD427}"/>
    <dgm:cxn modelId="{F92F716A-3680-482C-A04E-71A83CD3730A}" type="presOf" srcId="{4BA1FFB0-CDB3-4122-97B9-39D64FDE67CA}" destId="{1190F9D3-6B05-43BF-BC66-BBD136C753B0}" srcOrd="0" destOrd="0" presId="urn:microsoft.com/office/officeart/2005/8/layout/orgChart1"/>
    <dgm:cxn modelId="{66BE2898-581A-4F3B-A22D-533765EF3018}" type="presOf" srcId="{43F9124A-70C2-48A3-B95C-D9466AEACD8B}" destId="{38627E92-DCF9-491C-8A1E-1F27EE60D8FD}" srcOrd="0" destOrd="0" presId="urn:microsoft.com/office/officeart/2005/8/layout/orgChart1"/>
    <dgm:cxn modelId="{43FBF662-B1CA-40EC-9F1C-73D5486D5331}" type="presOf" srcId="{43F9124A-70C2-48A3-B95C-D9466AEACD8B}" destId="{5884A02C-3EFA-402E-A8D4-FDDAA764285E}" srcOrd="1" destOrd="0" presId="urn:microsoft.com/office/officeart/2005/8/layout/orgChart1"/>
    <dgm:cxn modelId="{B296B584-10F0-489D-AA0C-D459569B7EC9}" type="presOf" srcId="{1FF729A6-1D4C-40BF-BF95-1FD2CB040053}" destId="{D41FE01F-18B6-4F7A-BEB7-880AA53A320E}" srcOrd="1" destOrd="0" presId="urn:microsoft.com/office/officeart/2005/8/layout/orgChart1"/>
    <dgm:cxn modelId="{05EEC77E-2AFD-4180-87FE-82522D1388AE}" type="presOf" srcId="{64C3EF74-CE87-4A2C-96C9-05003CDBA539}" destId="{37394689-CCE9-40E9-9512-83B60B5BC7CA}" srcOrd="0" destOrd="0" presId="urn:microsoft.com/office/officeart/2005/8/layout/orgChart1"/>
    <dgm:cxn modelId="{75D8B32C-94C6-4FE1-906B-79D4A51B299B}" type="presOf" srcId="{CE908909-6735-4252-B6A5-E028D09EE7E0}" destId="{03F17A84-B20B-4FC7-909B-0D81076EDFB2}" srcOrd="0" destOrd="0" presId="urn:microsoft.com/office/officeart/2005/8/layout/orgChart1"/>
    <dgm:cxn modelId="{A72B9751-3B2A-4804-B887-300E8BD15427}" srcId="{AAA616F8-189C-455E-AF6C-200E812136EC}" destId="{E500F73A-A954-4D28-BD49-3092DB84B78C}" srcOrd="0" destOrd="0" parTransId="{B4EDA999-603F-426C-BDA3-B0E0BB43582C}" sibTransId="{E2E6FB67-837D-4801-B6A4-26CDB53F7B51}"/>
    <dgm:cxn modelId="{57458AEA-5191-46EA-BA69-085E5577721A}" type="presOf" srcId="{F95796E9-AA3E-4607-B8AF-873E87D5E977}" destId="{0FE8AEB3-FB50-4352-8F59-7A37F9E5816E}" srcOrd="0" destOrd="0" presId="urn:microsoft.com/office/officeart/2005/8/layout/orgChart1"/>
    <dgm:cxn modelId="{78C6CDCD-1BB8-4703-87BC-A9F5693A54E5}" type="presOf" srcId="{18E75202-59E1-459E-AAAD-985B84D9D314}" destId="{FD8B21F4-5AF5-4B36-9008-1E67FD695AFF}" srcOrd="0" destOrd="0" presId="urn:microsoft.com/office/officeart/2005/8/layout/orgChart1"/>
    <dgm:cxn modelId="{C9A24025-EAF8-4E64-A112-96E46DFE5AC0}" type="presOf" srcId="{528F3608-66D8-46AB-99C1-CEEFA4596002}" destId="{CB1EB4C2-2702-460A-8173-3DC3589BF00C}" srcOrd="0" destOrd="0" presId="urn:microsoft.com/office/officeart/2005/8/layout/orgChart1"/>
    <dgm:cxn modelId="{B7DFF301-967B-4DDE-A502-415959C2B71C}" type="presOf" srcId="{3C20604E-F74A-42A1-A646-9071D9F6FC56}" destId="{6C4DB3D4-CB68-4C8F-AA74-8C7A8524D009}" srcOrd="0" destOrd="0" presId="urn:microsoft.com/office/officeart/2005/8/layout/orgChart1"/>
    <dgm:cxn modelId="{98E97723-CA67-4E50-A3A9-9CF573A89BFF}" srcId="{1FF729A6-1D4C-40BF-BF95-1FD2CB040053}" destId="{CBFE713F-E255-4008-AF03-B57B5784D277}" srcOrd="0" destOrd="0" parTransId="{64C3EF74-CE87-4A2C-96C9-05003CDBA539}" sibTransId="{6B3A3B10-3D49-455F-930D-7F4A9CCE94FB}"/>
    <dgm:cxn modelId="{4C4FADD7-8C8C-4A74-9292-49180A8372A5}" srcId="{E4A006ED-8BA2-4E3D-ACA3-4E99DA16DD4B}" destId="{18E75202-59E1-459E-AAAD-985B84D9D314}" srcOrd="0" destOrd="0" parTransId="{E9FFB864-BFA2-4BF3-9C03-FA1896747D0A}" sibTransId="{76C97FC2-E8A4-4C51-95FD-09740EEC752C}"/>
    <dgm:cxn modelId="{1B9F09EC-3BC6-4CEF-BB40-2B82AC70F813}" type="presOf" srcId="{03CE0AE2-F9AC-4970-993F-26E2DA94BEBE}" destId="{9BD1752B-A695-4074-B681-C9FC361C3E55}" srcOrd="0" destOrd="0" presId="urn:microsoft.com/office/officeart/2005/8/layout/orgChart1"/>
    <dgm:cxn modelId="{CEF8BACE-12AA-4359-8A59-639FDF742BF8}" type="presOf" srcId="{AAA616F8-189C-455E-AF6C-200E812136EC}" destId="{89C01C34-D48C-494A-8DD8-4ACFBC89B625}" srcOrd="1" destOrd="0" presId="urn:microsoft.com/office/officeart/2005/8/layout/orgChart1"/>
    <dgm:cxn modelId="{FCA199E2-B36C-45A7-ABD4-4B200321217C}" type="presOf" srcId="{1FF729A6-1D4C-40BF-BF95-1FD2CB040053}" destId="{717D0ACB-FFA8-4A15-96B5-D8A3DEA81414}" srcOrd="0" destOrd="0" presId="urn:microsoft.com/office/officeart/2005/8/layout/orgChart1"/>
    <dgm:cxn modelId="{F4A64AE3-FCEE-4CA8-9E7A-A2FD80CA3D8D}" srcId="{03CA2890-2F50-47EB-9124-DCE42EDD10F5}" destId="{43F9124A-70C2-48A3-B95C-D9466AEACD8B}" srcOrd="0" destOrd="0" parTransId="{72D9B958-1825-4BC7-8D34-7289E6CAFF96}" sibTransId="{15CED4CF-20C9-443F-A035-E065CC957A75}"/>
    <dgm:cxn modelId="{01E5D0DB-3020-4D65-9EF9-1249CC56C089}" srcId="{CE908909-6735-4252-B6A5-E028D09EE7E0}" destId="{E4A006ED-8BA2-4E3D-ACA3-4E99DA16DD4B}" srcOrd="2" destOrd="0" parTransId="{03CE0AE2-F9AC-4970-993F-26E2DA94BEBE}" sibTransId="{3D4F4668-F83F-4A21-8C23-103CADB5CDA3}"/>
    <dgm:cxn modelId="{1259A42B-92AB-4A16-A0DD-D4A238B9E180}" type="presOf" srcId="{99E39709-5E82-492C-840B-4CE4C2208EDA}" destId="{64499071-2E95-440A-9670-1F42CF1DEBE3}" srcOrd="0" destOrd="0" presId="urn:microsoft.com/office/officeart/2005/8/layout/orgChart1"/>
    <dgm:cxn modelId="{47F56FD1-196B-4AA9-AE67-D2FF9B5DEF77}" srcId="{CE908909-6735-4252-B6A5-E028D09EE7E0}" destId="{AAA616F8-189C-455E-AF6C-200E812136EC}" srcOrd="0" destOrd="0" parTransId="{4179B7A9-EE07-483F-AC40-BC90E0AD87CB}" sibTransId="{966D9274-8F59-4D42-9479-88C6D74679F3}"/>
    <dgm:cxn modelId="{3DAC4CF4-6DC8-4E78-8BAE-B9E88A9F43DF}" type="presOf" srcId="{CBFE713F-E255-4008-AF03-B57B5784D277}" destId="{E026B333-BAAE-456B-9D9A-BA9CFCD6DB40}" srcOrd="1" destOrd="0" presId="urn:microsoft.com/office/officeart/2005/8/layout/orgChart1"/>
    <dgm:cxn modelId="{A874A0AC-18A9-4426-9D05-BCF44A3EB617}" type="presOf" srcId="{ED754661-A1C3-4AF6-AD9B-FC93538631B4}" destId="{99646E74-345C-49D6-934F-E329033E6181}" srcOrd="0" destOrd="0" presId="urn:microsoft.com/office/officeart/2005/8/layout/orgChart1"/>
    <dgm:cxn modelId="{FBBCE31F-D721-4251-84ED-649CB894C01F}" type="presOf" srcId="{72D9B958-1825-4BC7-8D34-7289E6CAFF96}" destId="{12A0501F-3DB8-4AAD-B29F-ED961F84C5D0}" srcOrd="0" destOrd="0" presId="urn:microsoft.com/office/officeart/2005/8/layout/orgChart1"/>
    <dgm:cxn modelId="{3277C4B9-484E-4A5C-A70A-CEA422739C41}" type="presOf" srcId="{03CA2890-2F50-47EB-9124-DCE42EDD10F5}" destId="{FD11E3A7-C72B-43D0-A17E-3133E425E161}" srcOrd="1" destOrd="0" presId="urn:microsoft.com/office/officeart/2005/8/layout/orgChart1"/>
    <dgm:cxn modelId="{7FBC9DCB-33DA-4046-8A38-ABDD4B967280}" srcId="{CE908909-6735-4252-B6A5-E028D09EE7E0}" destId="{03CA2890-2F50-47EB-9124-DCE42EDD10F5}" srcOrd="3" destOrd="0" parTransId="{F95796E9-AA3E-4607-B8AF-873E87D5E977}" sibTransId="{5F915C19-FD8E-4556-86D1-AC93D7EF6D3E}"/>
    <dgm:cxn modelId="{254380C4-495F-4D01-B7BB-B33A132EC622}" type="presOf" srcId="{CED9B7C9-FD9D-4072-B415-3C36B7861B0D}" destId="{80FBC139-4114-493B-9E51-B10DC9225E19}" srcOrd="0" destOrd="0" presId="urn:microsoft.com/office/officeart/2005/8/layout/orgChart1"/>
    <dgm:cxn modelId="{9AEFBF5A-35F9-4CA5-91FB-E82823748B0F}" type="presOf" srcId="{528F3608-66D8-46AB-99C1-CEEFA4596002}" destId="{7CEEA66F-4552-41DE-A84F-92C6712852F7}" srcOrd="1" destOrd="0" presId="urn:microsoft.com/office/officeart/2005/8/layout/orgChart1"/>
    <dgm:cxn modelId="{E4996E1C-2C99-4FBC-B872-4140633BFD1B}" type="presOf" srcId="{CE908909-6735-4252-B6A5-E028D09EE7E0}" destId="{91DC8274-BD86-4723-9207-B8C108BE9679}" srcOrd="1" destOrd="0" presId="urn:microsoft.com/office/officeart/2005/8/layout/orgChart1"/>
    <dgm:cxn modelId="{E85E0BBC-0273-4A7B-9A40-7E5BF14ABAB9}" type="presOf" srcId="{CBFE713F-E255-4008-AF03-B57B5784D277}" destId="{5C2CA63D-8DDE-483F-AFCF-C39543E41C62}" srcOrd="0" destOrd="0" presId="urn:microsoft.com/office/officeart/2005/8/layout/orgChart1"/>
    <dgm:cxn modelId="{8FF279FB-4D34-48B3-9F11-D9A402693F42}" type="presOf" srcId="{B4EDA999-603F-426C-BDA3-B0E0BB43582C}" destId="{B9F54A78-DFEA-42AA-984A-529916CDE851}" srcOrd="0" destOrd="0" presId="urn:microsoft.com/office/officeart/2005/8/layout/orgChart1"/>
    <dgm:cxn modelId="{6C98C30F-3074-480D-8657-CE2BB12658B7}" type="presOf" srcId="{E4A006ED-8BA2-4E3D-ACA3-4E99DA16DD4B}" destId="{2F1418A2-9FD5-4F5B-9C4B-0E4145B3B0D3}" srcOrd="1" destOrd="0" presId="urn:microsoft.com/office/officeart/2005/8/layout/orgChart1"/>
    <dgm:cxn modelId="{D4F3655F-63B8-4C50-9608-7CE0F4B7A1D3}" type="presOf" srcId="{03CA2890-2F50-47EB-9124-DCE42EDD10F5}" destId="{D2ED08FB-FB2A-4CCB-8D7C-34452AB0BEE9}" srcOrd="0" destOrd="0" presId="urn:microsoft.com/office/officeart/2005/8/layout/orgChart1"/>
    <dgm:cxn modelId="{9687780E-ACAA-4DA4-88F6-D6CE99B94B44}" type="presOf" srcId="{E500F73A-A954-4D28-BD49-3092DB84B78C}" destId="{63835155-806F-4F0C-ABF8-766F4F0F01F2}" srcOrd="0" destOrd="0" presId="urn:microsoft.com/office/officeart/2005/8/layout/orgChart1"/>
    <dgm:cxn modelId="{A06445AE-42BD-4537-869E-9D42C268AFB0}" srcId="{CED9B7C9-FD9D-4072-B415-3C36B7861B0D}" destId="{CE908909-6735-4252-B6A5-E028D09EE7E0}" srcOrd="0" destOrd="0" parTransId="{7A96EE66-3E51-439B-9BD7-62A6E186238F}" sibTransId="{95060A7B-7878-4AA2-B7D9-CB413EC9C8DF}"/>
    <dgm:cxn modelId="{2BA856AD-E4C3-4FD1-8CD8-1B91F705EBD6}" type="presOf" srcId="{18E75202-59E1-459E-AAAD-985B84D9D314}" destId="{D67071B2-8378-4C9A-9773-692E4E3E8560}" srcOrd="1" destOrd="0" presId="urn:microsoft.com/office/officeart/2005/8/layout/orgChart1"/>
    <dgm:cxn modelId="{D23AC3EB-C544-4FFD-B11E-BEA3D4D74D91}" type="presOf" srcId="{E500F73A-A954-4D28-BD49-3092DB84B78C}" destId="{3D236472-085A-4071-A26C-1BA1D4904D51}" srcOrd="1" destOrd="0" presId="urn:microsoft.com/office/officeart/2005/8/layout/orgChart1"/>
    <dgm:cxn modelId="{5D7E690C-8001-4A7A-A82E-1B25D50A5F9B}" type="presParOf" srcId="{80FBC139-4114-493B-9E51-B10DC9225E19}" destId="{A4D2F3B3-DC8B-45E6-B43B-FA54A1773F4B}" srcOrd="0" destOrd="0" presId="urn:microsoft.com/office/officeart/2005/8/layout/orgChart1"/>
    <dgm:cxn modelId="{325922EC-891F-48F1-8D51-6511A4022DA8}" type="presParOf" srcId="{A4D2F3B3-DC8B-45E6-B43B-FA54A1773F4B}" destId="{A324D464-46B1-4E40-BD24-767031765370}" srcOrd="0" destOrd="0" presId="urn:microsoft.com/office/officeart/2005/8/layout/orgChart1"/>
    <dgm:cxn modelId="{A5439752-5AC4-4EAD-AFC0-F1D88A3823AC}" type="presParOf" srcId="{A324D464-46B1-4E40-BD24-767031765370}" destId="{03F17A84-B20B-4FC7-909B-0D81076EDFB2}" srcOrd="0" destOrd="0" presId="urn:microsoft.com/office/officeart/2005/8/layout/orgChart1"/>
    <dgm:cxn modelId="{37F1B5CD-8974-4061-8FC1-44864FABE2E1}" type="presParOf" srcId="{A324D464-46B1-4E40-BD24-767031765370}" destId="{91DC8274-BD86-4723-9207-B8C108BE9679}" srcOrd="1" destOrd="0" presId="urn:microsoft.com/office/officeart/2005/8/layout/orgChart1"/>
    <dgm:cxn modelId="{49F3AFA0-6358-4309-B604-1552EB286CF5}" type="presParOf" srcId="{A4D2F3B3-DC8B-45E6-B43B-FA54A1773F4B}" destId="{67E606BA-BA1D-4129-916C-B83EACCA6E77}" srcOrd="1" destOrd="0" presId="urn:microsoft.com/office/officeart/2005/8/layout/orgChart1"/>
    <dgm:cxn modelId="{C9765198-8847-4A53-87AF-9EC1B44EDFEE}" type="presParOf" srcId="{67E606BA-BA1D-4129-916C-B83EACCA6E77}" destId="{C4285E24-3B8E-48DF-9D62-E24B0AF558FE}" srcOrd="0" destOrd="0" presId="urn:microsoft.com/office/officeart/2005/8/layout/orgChart1"/>
    <dgm:cxn modelId="{9F147391-ED4A-4125-B97D-604793EB4690}" type="presParOf" srcId="{67E606BA-BA1D-4129-916C-B83EACCA6E77}" destId="{BD22C358-15D8-4FA1-99EE-C758C85B2A6B}" srcOrd="1" destOrd="0" presId="urn:microsoft.com/office/officeart/2005/8/layout/orgChart1"/>
    <dgm:cxn modelId="{E9DE23C2-47C8-4F34-AB8C-BB42A45D13B4}" type="presParOf" srcId="{BD22C358-15D8-4FA1-99EE-C758C85B2A6B}" destId="{F150C60F-3B3C-4239-8E82-18E61FBCC98D}" srcOrd="0" destOrd="0" presId="urn:microsoft.com/office/officeart/2005/8/layout/orgChart1"/>
    <dgm:cxn modelId="{37ACFB55-8C42-42BC-87E5-70A3E9550366}" type="presParOf" srcId="{F150C60F-3B3C-4239-8E82-18E61FBCC98D}" destId="{4274BF97-95C1-4AD8-9994-8449003B1664}" srcOrd="0" destOrd="0" presId="urn:microsoft.com/office/officeart/2005/8/layout/orgChart1"/>
    <dgm:cxn modelId="{DEB08D93-6FDF-4660-B21C-0F731D38FCDC}" type="presParOf" srcId="{F150C60F-3B3C-4239-8E82-18E61FBCC98D}" destId="{89C01C34-D48C-494A-8DD8-4ACFBC89B625}" srcOrd="1" destOrd="0" presId="urn:microsoft.com/office/officeart/2005/8/layout/orgChart1"/>
    <dgm:cxn modelId="{86170A1E-3AF2-4556-B2FD-770A7DDAC734}" type="presParOf" srcId="{BD22C358-15D8-4FA1-99EE-C758C85B2A6B}" destId="{5928B2B8-4F8B-4880-BA67-12210A3273CD}" srcOrd="1" destOrd="0" presId="urn:microsoft.com/office/officeart/2005/8/layout/orgChart1"/>
    <dgm:cxn modelId="{6E2F6B22-E6ED-480E-9E0D-BF648433FF48}" type="presParOf" srcId="{5928B2B8-4F8B-4880-BA67-12210A3273CD}" destId="{B9F54A78-DFEA-42AA-984A-529916CDE851}" srcOrd="0" destOrd="0" presId="urn:microsoft.com/office/officeart/2005/8/layout/orgChart1"/>
    <dgm:cxn modelId="{D2977C51-9F62-4F76-B44E-A91E84215CA9}" type="presParOf" srcId="{5928B2B8-4F8B-4880-BA67-12210A3273CD}" destId="{48923144-8E96-4B2F-9F76-1CEF7FE1C1F7}" srcOrd="1" destOrd="0" presId="urn:microsoft.com/office/officeart/2005/8/layout/orgChart1"/>
    <dgm:cxn modelId="{EF1E5C69-EA19-4AE5-93EB-6654936C9390}" type="presParOf" srcId="{48923144-8E96-4B2F-9F76-1CEF7FE1C1F7}" destId="{DC75F618-A8A9-4E81-9791-BB56FFABB109}" srcOrd="0" destOrd="0" presId="urn:microsoft.com/office/officeart/2005/8/layout/orgChart1"/>
    <dgm:cxn modelId="{8FB14E00-979D-4197-B034-CE9A3C3DCEE7}" type="presParOf" srcId="{DC75F618-A8A9-4E81-9791-BB56FFABB109}" destId="{63835155-806F-4F0C-ABF8-766F4F0F01F2}" srcOrd="0" destOrd="0" presId="urn:microsoft.com/office/officeart/2005/8/layout/orgChart1"/>
    <dgm:cxn modelId="{CA24AE09-7AD0-4448-941C-45FFECE69399}" type="presParOf" srcId="{DC75F618-A8A9-4E81-9791-BB56FFABB109}" destId="{3D236472-085A-4071-A26C-1BA1D4904D51}" srcOrd="1" destOrd="0" presId="urn:microsoft.com/office/officeart/2005/8/layout/orgChart1"/>
    <dgm:cxn modelId="{D1AA4BAF-6BC2-4903-89DD-6DA28A3B657E}" type="presParOf" srcId="{48923144-8E96-4B2F-9F76-1CEF7FE1C1F7}" destId="{433AA2ED-9524-487B-B3A4-C1449A456438}" srcOrd="1" destOrd="0" presId="urn:microsoft.com/office/officeart/2005/8/layout/orgChart1"/>
    <dgm:cxn modelId="{708F0731-63FD-4589-822C-0B4F4C95F2BE}" type="presParOf" srcId="{48923144-8E96-4B2F-9F76-1CEF7FE1C1F7}" destId="{46110565-049C-4A28-8594-CD14462557FD}" srcOrd="2" destOrd="0" presId="urn:microsoft.com/office/officeart/2005/8/layout/orgChart1"/>
    <dgm:cxn modelId="{7833E2EA-4167-4AC4-871D-80417F91D30C}" type="presParOf" srcId="{BD22C358-15D8-4FA1-99EE-C758C85B2A6B}" destId="{BA1BFE72-D8E9-43F9-BF1E-85CFCB763CF3}" srcOrd="2" destOrd="0" presId="urn:microsoft.com/office/officeart/2005/8/layout/orgChart1"/>
    <dgm:cxn modelId="{3EFD7016-6478-44CE-AE1F-AD4B54204D72}" type="presParOf" srcId="{67E606BA-BA1D-4129-916C-B83EACCA6E77}" destId="{99646E74-345C-49D6-934F-E329033E6181}" srcOrd="2" destOrd="0" presId="urn:microsoft.com/office/officeart/2005/8/layout/orgChart1"/>
    <dgm:cxn modelId="{469990CD-D652-46CD-9F2D-E56A6B55DBC0}" type="presParOf" srcId="{67E606BA-BA1D-4129-916C-B83EACCA6E77}" destId="{74E1AB57-8E65-4E24-B615-B8C268C7A83E}" srcOrd="3" destOrd="0" presId="urn:microsoft.com/office/officeart/2005/8/layout/orgChart1"/>
    <dgm:cxn modelId="{D2081E8C-614C-4833-BA11-59AB3479503D}" type="presParOf" srcId="{74E1AB57-8E65-4E24-B615-B8C268C7A83E}" destId="{47FE0948-7E1B-42C2-9887-8C0C33103C38}" srcOrd="0" destOrd="0" presId="urn:microsoft.com/office/officeart/2005/8/layout/orgChart1"/>
    <dgm:cxn modelId="{2B490A32-0742-48A8-80CB-72F1900EB88D}" type="presParOf" srcId="{47FE0948-7E1B-42C2-9887-8C0C33103C38}" destId="{CB1EB4C2-2702-460A-8173-3DC3589BF00C}" srcOrd="0" destOrd="0" presId="urn:microsoft.com/office/officeart/2005/8/layout/orgChart1"/>
    <dgm:cxn modelId="{088F3810-0EFE-4187-A285-C87FD46E4A16}" type="presParOf" srcId="{47FE0948-7E1B-42C2-9887-8C0C33103C38}" destId="{7CEEA66F-4552-41DE-A84F-92C6712852F7}" srcOrd="1" destOrd="0" presId="urn:microsoft.com/office/officeart/2005/8/layout/orgChart1"/>
    <dgm:cxn modelId="{9376A8BC-DDB9-4ED0-8DE5-BC5AFC6D3C8A}" type="presParOf" srcId="{74E1AB57-8E65-4E24-B615-B8C268C7A83E}" destId="{07212155-0E31-4F31-AB78-B8F29D2EBE6A}" srcOrd="1" destOrd="0" presId="urn:microsoft.com/office/officeart/2005/8/layout/orgChart1"/>
    <dgm:cxn modelId="{33499E27-FB85-4BDF-9DB9-88D172BEBF3B}" type="presParOf" srcId="{07212155-0E31-4F31-AB78-B8F29D2EBE6A}" destId="{64499071-2E95-440A-9670-1F42CF1DEBE3}" srcOrd="0" destOrd="0" presId="urn:microsoft.com/office/officeart/2005/8/layout/orgChart1"/>
    <dgm:cxn modelId="{CBAA68AB-3300-44FC-A20C-27BCB17D82C2}" type="presParOf" srcId="{07212155-0E31-4F31-AB78-B8F29D2EBE6A}" destId="{674BE5EC-8739-41F8-BC29-0761AA2DF78E}" srcOrd="1" destOrd="0" presId="urn:microsoft.com/office/officeart/2005/8/layout/orgChart1"/>
    <dgm:cxn modelId="{33AC83E1-4362-424E-A181-64F6F299128C}" type="presParOf" srcId="{674BE5EC-8739-41F8-BC29-0761AA2DF78E}" destId="{35836C1C-5BD4-4FD0-92E1-0B1309BE9998}" srcOrd="0" destOrd="0" presId="urn:microsoft.com/office/officeart/2005/8/layout/orgChart1"/>
    <dgm:cxn modelId="{C2D79ADB-BE50-42B2-AFDF-89229A081B1B}" type="presParOf" srcId="{35836C1C-5BD4-4FD0-92E1-0B1309BE9998}" destId="{6C4DB3D4-CB68-4C8F-AA74-8C7A8524D009}" srcOrd="0" destOrd="0" presId="urn:microsoft.com/office/officeart/2005/8/layout/orgChart1"/>
    <dgm:cxn modelId="{777B044A-96CD-4EF0-9A66-83946E87F5E2}" type="presParOf" srcId="{35836C1C-5BD4-4FD0-92E1-0B1309BE9998}" destId="{E1F787B8-817B-48BB-AFFE-C988CD4C3BD0}" srcOrd="1" destOrd="0" presId="urn:microsoft.com/office/officeart/2005/8/layout/orgChart1"/>
    <dgm:cxn modelId="{4AA9CB1D-9DE0-40C0-8F19-EE988B56C2C7}" type="presParOf" srcId="{674BE5EC-8739-41F8-BC29-0761AA2DF78E}" destId="{7F22E26F-96B0-4585-A020-08E25A18567A}" srcOrd="1" destOrd="0" presId="urn:microsoft.com/office/officeart/2005/8/layout/orgChart1"/>
    <dgm:cxn modelId="{9A76ADED-1E86-4E5A-8933-72B563EB4670}" type="presParOf" srcId="{674BE5EC-8739-41F8-BC29-0761AA2DF78E}" destId="{EF4AF71E-26B0-4ED5-A1FF-74A248AD32D5}" srcOrd="2" destOrd="0" presId="urn:microsoft.com/office/officeart/2005/8/layout/orgChart1"/>
    <dgm:cxn modelId="{914C7C05-F7E9-4887-9CBF-B6E5FF5327FF}" type="presParOf" srcId="{74E1AB57-8E65-4E24-B615-B8C268C7A83E}" destId="{110AF90E-3600-4108-A372-7A54E09250AB}" srcOrd="2" destOrd="0" presId="urn:microsoft.com/office/officeart/2005/8/layout/orgChart1"/>
    <dgm:cxn modelId="{52498C1F-FF69-4206-A378-7868DE2723F5}" type="presParOf" srcId="{67E606BA-BA1D-4129-916C-B83EACCA6E77}" destId="{9BD1752B-A695-4074-B681-C9FC361C3E55}" srcOrd="4" destOrd="0" presId="urn:microsoft.com/office/officeart/2005/8/layout/orgChart1"/>
    <dgm:cxn modelId="{4534F509-9783-4E69-8D3F-E5F526A45357}" type="presParOf" srcId="{67E606BA-BA1D-4129-916C-B83EACCA6E77}" destId="{71236CEE-0907-45FA-A46A-04417C8E00CD}" srcOrd="5" destOrd="0" presId="urn:microsoft.com/office/officeart/2005/8/layout/orgChart1"/>
    <dgm:cxn modelId="{8070F9D1-FE37-41AD-8368-366E844830E5}" type="presParOf" srcId="{71236CEE-0907-45FA-A46A-04417C8E00CD}" destId="{84BC14A4-789D-437B-82FF-AFA83B7F14D0}" srcOrd="0" destOrd="0" presId="urn:microsoft.com/office/officeart/2005/8/layout/orgChart1"/>
    <dgm:cxn modelId="{353190C9-E1E1-4A96-9D2B-9E68F41B0835}" type="presParOf" srcId="{84BC14A4-789D-437B-82FF-AFA83B7F14D0}" destId="{B9136F99-844D-449D-B42F-A98EC9AB17AD}" srcOrd="0" destOrd="0" presId="urn:microsoft.com/office/officeart/2005/8/layout/orgChart1"/>
    <dgm:cxn modelId="{20EFD9AC-61D7-4234-B5F6-29686FBD5013}" type="presParOf" srcId="{84BC14A4-789D-437B-82FF-AFA83B7F14D0}" destId="{2F1418A2-9FD5-4F5B-9C4B-0E4145B3B0D3}" srcOrd="1" destOrd="0" presId="urn:microsoft.com/office/officeart/2005/8/layout/orgChart1"/>
    <dgm:cxn modelId="{98E1CA8D-4104-45AF-9AD0-E158833005D7}" type="presParOf" srcId="{71236CEE-0907-45FA-A46A-04417C8E00CD}" destId="{180C084B-CA1E-4D96-BB8E-C8CA0EF9FFB0}" srcOrd="1" destOrd="0" presId="urn:microsoft.com/office/officeart/2005/8/layout/orgChart1"/>
    <dgm:cxn modelId="{E6700980-A27C-4A93-92C6-DAC361855BED}" type="presParOf" srcId="{180C084B-CA1E-4D96-BB8E-C8CA0EF9FFB0}" destId="{348C44BF-D775-4A6A-B841-9AEF96460EF5}" srcOrd="0" destOrd="0" presId="urn:microsoft.com/office/officeart/2005/8/layout/orgChart1"/>
    <dgm:cxn modelId="{8D812A37-8551-4179-9A2B-957EE5813051}" type="presParOf" srcId="{180C084B-CA1E-4D96-BB8E-C8CA0EF9FFB0}" destId="{146EC9BA-99C4-4DDC-8835-9ACCEEEA5831}" srcOrd="1" destOrd="0" presId="urn:microsoft.com/office/officeart/2005/8/layout/orgChart1"/>
    <dgm:cxn modelId="{BA205413-5BB8-46AA-9B25-F25CCDFA72BE}" type="presParOf" srcId="{146EC9BA-99C4-4DDC-8835-9ACCEEEA5831}" destId="{7DF04628-01E8-4339-BF54-1726D2FAA2C4}" srcOrd="0" destOrd="0" presId="urn:microsoft.com/office/officeart/2005/8/layout/orgChart1"/>
    <dgm:cxn modelId="{5C64F41D-5323-41A7-A6E0-259E040B7613}" type="presParOf" srcId="{7DF04628-01E8-4339-BF54-1726D2FAA2C4}" destId="{FD8B21F4-5AF5-4B36-9008-1E67FD695AFF}" srcOrd="0" destOrd="0" presId="urn:microsoft.com/office/officeart/2005/8/layout/orgChart1"/>
    <dgm:cxn modelId="{659EE905-79D3-4294-BCD6-589522393F71}" type="presParOf" srcId="{7DF04628-01E8-4339-BF54-1726D2FAA2C4}" destId="{D67071B2-8378-4C9A-9773-692E4E3E8560}" srcOrd="1" destOrd="0" presId="urn:microsoft.com/office/officeart/2005/8/layout/orgChart1"/>
    <dgm:cxn modelId="{95220CA4-AAE5-4D2A-B241-4A617EBBDC8E}" type="presParOf" srcId="{146EC9BA-99C4-4DDC-8835-9ACCEEEA5831}" destId="{C2981837-E546-40F6-B900-0E8B74EA21EC}" srcOrd="1" destOrd="0" presId="urn:microsoft.com/office/officeart/2005/8/layout/orgChart1"/>
    <dgm:cxn modelId="{51E102CC-BDBC-4919-84D5-9C723F0DCA14}" type="presParOf" srcId="{146EC9BA-99C4-4DDC-8835-9ACCEEEA5831}" destId="{D4E22EA2-A8BD-42A8-B210-27F7915EE69E}" srcOrd="2" destOrd="0" presId="urn:microsoft.com/office/officeart/2005/8/layout/orgChart1"/>
    <dgm:cxn modelId="{394456B5-91C8-4A59-B759-6C3D6A62A134}" type="presParOf" srcId="{71236CEE-0907-45FA-A46A-04417C8E00CD}" destId="{ADBB67C7-3C3A-4B0D-8B49-FE8E5EBC6C3E}" srcOrd="2" destOrd="0" presId="urn:microsoft.com/office/officeart/2005/8/layout/orgChart1"/>
    <dgm:cxn modelId="{D4500F08-376F-4E51-A11A-D0286D317E66}" type="presParOf" srcId="{67E606BA-BA1D-4129-916C-B83EACCA6E77}" destId="{0FE8AEB3-FB50-4352-8F59-7A37F9E5816E}" srcOrd="6" destOrd="0" presId="urn:microsoft.com/office/officeart/2005/8/layout/orgChart1"/>
    <dgm:cxn modelId="{6CB0735E-2127-4803-BCAD-827BB4641490}" type="presParOf" srcId="{67E606BA-BA1D-4129-916C-B83EACCA6E77}" destId="{1F740548-081F-4317-84CF-5C59742D7E59}" srcOrd="7" destOrd="0" presId="urn:microsoft.com/office/officeart/2005/8/layout/orgChart1"/>
    <dgm:cxn modelId="{278A55C1-D30F-4746-89A1-45B7821CA5BE}" type="presParOf" srcId="{1F740548-081F-4317-84CF-5C59742D7E59}" destId="{7CAA6C18-7FA1-4BAC-AF3B-3190716FBCD1}" srcOrd="0" destOrd="0" presId="urn:microsoft.com/office/officeart/2005/8/layout/orgChart1"/>
    <dgm:cxn modelId="{B99AD3E9-9220-49C7-9D19-7EBAD1719A77}" type="presParOf" srcId="{7CAA6C18-7FA1-4BAC-AF3B-3190716FBCD1}" destId="{D2ED08FB-FB2A-4CCB-8D7C-34452AB0BEE9}" srcOrd="0" destOrd="0" presId="urn:microsoft.com/office/officeart/2005/8/layout/orgChart1"/>
    <dgm:cxn modelId="{29DA7812-9B3B-4AE3-B26D-CD322009B939}" type="presParOf" srcId="{7CAA6C18-7FA1-4BAC-AF3B-3190716FBCD1}" destId="{FD11E3A7-C72B-43D0-A17E-3133E425E161}" srcOrd="1" destOrd="0" presId="urn:microsoft.com/office/officeart/2005/8/layout/orgChart1"/>
    <dgm:cxn modelId="{647FBF55-7F53-4B05-A753-1D394B65EE9D}" type="presParOf" srcId="{1F740548-081F-4317-84CF-5C59742D7E59}" destId="{18FC7132-95FA-487B-8FBB-A62B42ED7CF6}" srcOrd="1" destOrd="0" presId="urn:microsoft.com/office/officeart/2005/8/layout/orgChart1"/>
    <dgm:cxn modelId="{9750B575-139B-48CF-BA7C-F927B4E59EBC}" type="presParOf" srcId="{18FC7132-95FA-487B-8FBB-A62B42ED7CF6}" destId="{12A0501F-3DB8-4AAD-B29F-ED961F84C5D0}" srcOrd="0" destOrd="0" presId="urn:microsoft.com/office/officeart/2005/8/layout/orgChart1"/>
    <dgm:cxn modelId="{C6D2903E-48AF-4462-B269-A62E2FBCBD17}" type="presParOf" srcId="{18FC7132-95FA-487B-8FBB-A62B42ED7CF6}" destId="{C1DE9B1D-860F-4791-A780-6BD38C12FF5E}" srcOrd="1" destOrd="0" presId="urn:microsoft.com/office/officeart/2005/8/layout/orgChart1"/>
    <dgm:cxn modelId="{8BE1CF29-2446-4DD6-892C-D3AA063049F1}" type="presParOf" srcId="{C1DE9B1D-860F-4791-A780-6BD38C12FF5E}" destId="{F363283D-D6F9-41AF-9CD3-4818D0B14D8B}" srcOrd="0" destOrd="0" presId="urn:microsoft.com/office/officeart/2005/8/layout/orgChart1"/>
    <dgm:cxn modelId="{E61E1B06-193D-4D6A-8221-94192DFD01E2}" type="presParOf" srcId="{F363283D-D6F9-41AF-9CD3-4818D0B14D8B}" destId="{38627E92-DCF9-491C-8A1E-1F27EE60D8FD}" srcOrd="0" destOrd="0" presId="urn:microsoft.com/office/officeart/2005/8/layout/orgChart1"/>
    <dgm:cxn modelId="{B57558BE-1500-421A-8F33-C27FC72589B6}" type="presParOf" srcId="{F363283D-D6F9-41AF-9CD3-4818D0B14D8B}" destId="{5884A02C-3EFA-402E-A8D4-FDDAA764285E}" srcOrd="1" destOrd="0" presId="urn:microsoft.com/office/officeart/2005/8/layout/orgChart1"/>
    <dgm:cxn modelId="{21047764-5B5C-434A-8E24-E1077E14D3D8}" type="presParOf" srcId="{C1DE9B1D-860F-4791-A780-6BD38C12FF5E}" destId="{DACC4D28-EE18-4E40-AC47-38041783A852}" srcOrd="1" destOrd="0" presId="urn:microsoft.com/office/officeart/2005/8/layout/orgChart1"/>
    <dgm:cxn modelId="{9BAF0A82-E50D-4D0B-BF0D-47A3CC7DD382}" type="presParOf" srcId="{C1DE9B1D-860F-4791-A780-6BD38C12FF5E}" destId="{9883AE0F-60B5-4111-A9A8-B3E56C12E51E}" srcOrd="2" destOrd="0" presId="urn:microsoft.com/office/officeart/2005/8/layout/orgChart1"/>
    <dgm:cxn modelId="{0E1FA6B0-8A5D-487D-8B9D-0ECEE87E3ECE}" type="presParOf" srcId="{1F740548-081F-4317-84CF-5C59742D7E59}" destId="{2BDE9864-5C17-42A8-8568-268DB739E2A1}" srcOrd="2" destOrd="0" presId="urn:microsoft.com/office/officeart/2005/8/layout/orgChart1"/>
    <dgm:cxn modelId="{014CFC82-44F8-4B5D-B3C9-9A9B287B176F}" type="presParOf" srcId="{67E606BA-BA1D-4129-916C-B83EACCA6E77}" destId="{1190F9D3-6B05-43BF-BC66-BBD136C753B0}" srcOrd="8" destOrd="0" presId="urn:microsoft.com/office/officeart/2005/8/layout/orgChart1"/>
    <dgm:cxn modelId="{ECE035A6-5FA6-4930-93C8-D814105D6A34}" type="presParOf" srcId="{67E606BA-BA1D-4129-916C-B83EACCA6E77}" destId="{89088DB5-FE34-4A96-B2E5-71FCA670E1D3}" srcOrd="9" destOrd="0" presId="urn:microsoft.com/office/officeart/2005/8/layout/orgChart1"/>
    <dgm:cxn modelId="{883AAE19-5961-44A8-9D63-6234D3F5F4F9}" type="presParOf" srcId="{89088DB5-FE34-4A96-B2E5-71FCA670E1D3}" destId="{CF28BC3D-FFD0-4182-9EDE-B0741FA3C879}" srcOrd="0" destOrd="0" presId="urn:microsoft.com/office/officeart/2005/8/layout/orgChart1"/>
    <dgm:cxn modelId="{E721156F-2672-42AE-BD78-8ACF0C6ED1BD}" type="presParOf" srcId="{CF28BC3D-FFD0-4182-9EDE-B0741FA3C879}" destId="{717D0ACB-FFA8-4A15-96B5-D8A3DEA81414}" srcOrd="0" destOrd="0" presId="urn:microsoft.com/office/officeart/2005/8/layout/orgChart1"/>
    <dgm:cxn modelId="{EA754FB6-8BB1-4A24-B970-258BFD386BB6}" type="presParOf" srcId="{CF28BC3D-FFD0-4182-9EDE-B0741FA3C879}" destId="{D41FE01F-18B6-4F7A-BEB7-880AA53A320E}" srcOrd="1" destOrd="0" presId="urn:microsoft.com/office/officeart/2005/8/layout/orgChart1"/>
    <dgm:cxn modelId="{2300F11A-F700-4039-B9CC-CEBC46A677A3}" type="presParOf" srcId="{89088DB5-FE34-4A96-B2E5-71FCA670E1D3}" destId="{04DA9F98-990F-45B7-AD71-43D913F5CB22}" srcOrd="1" destOrd="0" presId="urn:microsoft.com/office/officeart/2005/8/layout/orgChart1"/>
    <dgm:cxn modelId="{BF41960B-64CC-45BF-912D-1641115A7510}" type="presParOf" srcId="{04DA9F98-990F-45B7-AD71-43D913F5CB22}" destId="{37394689-CCE9-40E9-9512-83B60B5BC7CA}" srcOrd="0" destOrd="0" presId="urn:microsoft.com/office/officeart/2005/8/layout/orgChart1"/>
    <dgm:cxn modelId="{B50A7A67-1E77-4F92-B9AB-13C0136DC281}" type="presParOf" srcId="{04DA9F98-990F-45B7-AD71-43D913F5CB22}" destId="{6199F179-AF5F-4E12-A23D-4202D1D4C549}" srcOrd="1" destOrd="0" presId="urn:microsoft.com/office/officeart/2005/8/layout/orgChart1"/>
    <dgm:cxn modelId="{D19613A7-EB9F-4D08-A06A-E601F74CCAE8}" type="presParOf" srcId="{6199F179-AF5F-4E12-A23D-4202D1D4C549}" destId="{DA34EF80-DC25-4D40-B669-2450A57CD5C3}" srcOrd="0" destOrd="0" presId="urn:microsoft.com/office/officeart/2005/8/layout/orgChart1"/>
    <dgm:cxn modelId="{B5B877BA-F883-4D7B-812A-65F7F5963878}" type="presParOf" srcId="{DA34EF80-DC25-4D40-B669-2450A57CD5C3}" destId="{5C2CA63D-8DDE-483F-AFCF-C39543E41C62}" srcOrd="0" destOrd="0" presId="urn:microsoft.com/office/officeart/2005/8/layout/orgChart1"/>
    <dgm:cxn modelId="{27B49DBE-7215-4A4B-94D5-91BF444870FD}" type="presParOf" srcId="{DA34EF80-DC25-4D40-B669-2450A57CD5C3}" destId="{E026B333-BAAE-456B-9D9A-BA9CFCD6DB40}" srcOrd="1" destOrd="0" presId="urn:microsoft.com/office/officeart/2005/8/layout/orgChart1"/>
    <dgm:cxn modelId="{57530630-18F0-4EF6-8C1B-96A1F4B2361F}" type="presParOf" srcId="{6199F179-AF5F-4E12-A23D-4202D1D4C549}" destId="{FBE7BA16-6B9A-49BE-BB9F-755934A77AED}" srcOrd="1" destOrd="0" presId="urn:microsoft.com/office/officeart/2005/8/layout/orgChart1"/>
    <dgm:cxn modelId="{86D9BF4F-69EC-4F15-8A09-7D12FC006E58}" type="presParOf" srcId="{6199F179-AF5F-4E12-A23D-4202D1D4C549}" destId="{67B9C0AD-F3F6-4023-AA4A-8C0E81D08209}" srcOrd="2" destOrd="0" presId="urn:microsoft.com/office/officeart/2005/8/layout/orgChart1"/>
    <dgm:cxn modelId="{F62CA5B2-A33D-4D31-B633-AAE7C9D0EA85}" type="presParOf" srcId="{89088DB5-FE34-4A96-B2E5-71FCA670E1D3}" destId="{E6B6E0A0-77DF-49B7-BFBD-14BF5E78DB16}" srcOrd="2" destOrd="0" presId="urn:microsoft.com/office/officeart/2005/8/layout/orgChart1"/>
    <dgm:cxn modelId="{04CE71ED-0558-4723-A409-A477681408C3}" type="presParOf" srcId="{A4D2F3B3-DC8B-45E6-B43B-FA54A1773F4B}" destId="{764C1B51-682D-4B9E-A538-C36A551D03C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50F67-FF43-4AFC-9701-82F6E34857EB}">
      <dsp:nvSpPr>
        <dsp:cNvPr id="0" name=""/>
        <dsp:cNvSpPr/>
      </dsp:nvSpPr>
      <dsp:spPr>
        <a:xfrm>
          <a:off x="3490927" y="2443129"/>
          <a:ext cx="1875128" cy="1875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R="0"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Условия реализации ФГОС ДО</a:t>
          </a:r>
        </a:p>
      </dsp:txBody>
      <dsp:txXfrm>
        <a:off x="3765533" y="2717735"/>
        <a:ext cx="1325916" cy="1325916"/>
      </dsp:txXfrm>
    </dsp:sp>
    <dsp:sp modelId="{F17EC8FA-083F-42FF-B9BB-2894D43FEE83}">
      <dsp:nvSpPr>
        <dsp:cNvPr id="0" name=""/>
        <dsp:cNvSpPr/>
      </dsp:nvSpPr>
      <dsp:spPr>
        <a:xfrm rot="16200000">
          <a:off x="4145508" y="2141091"/>
          <a:ext cx="565966" cy="38108"/>
        </a:xfrm>
        <a:custGeom>
          <a:avLst/>
          <a:gdLst/>
          <a:ahLst/>
          <a:cxnLst/>
          <a:rect l="0" t="0" r="0" b="0"/>
          <a:pathLst>
            <a:path>
              <a:moveTo>
                <a:pt x="0" y="19054"/>
              </a:moveTo>
              <a:lnTo>
                <a:pt x="565966" y="1905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14342" y="2145996"/>
        <a:ext cx="28298" cy="28298"/>
      </dsp:txXfrm>
    </dsp:sp>
    <dsp:sp modelId="{BC8E09B0-D293-4005-91CA-6F9B39929188}">
      <dsp:nvSpPr>
        <dsp:cNvPr id="0" name=""/>
        <dsp:cNvSpPr/>
      </dsp:nvSpPr>
      <dsp:spPr>
        <a:xfrm>
          <a:off x="3490927" y="2033"/>
          <a:ext cx="1875128" cy="1875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R="0"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strike="noStrike" kern="1200" baseline="0" dirty="0" smtClean="0">
              <a:latin typeface="Times New Roman" pitchFamily="18" charset="0"/>
              <a:cs typeface="Times New Roman" pitchFamily="18" charset="0"/>
            </a:rPr>
            <a:t>Психолого-педагогические</a:t>
          </a:r>
          <a:endParaRPr lang="ru-RU" sz="15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765533" y="276639"/>
        <a:ext cx="1325916" cy="1325916"/>
      </dsp:txXfrm>
    </dsp:sp>
    <dsp:sp modelId="{484E6C06-4AC9-4EA3-A4D1-36AFDE366DA6}">
      <dsp:nvSpPr>
        <dsp:cNvPr id="0" name=""/>
        <dsp:cNvSpPr/>
      </dsp:nvSpPr>
      <dsp:spPr>
        <a:xfrm rot="20334672">
          <a:off x="5285336" y="2927989"/>
          <a:ext cx="535282" cy="38108"/>
        </a:xfrm>
        <a:custGeom>
          <a:avLst/>
          <a:gdLst/>
          <a:ahLst/>
          <a:cxnLst/>
          <a:rect l="0" t="0" r="0" b="0"/>
          <a:pathLst>
            <a:path>
              <a:moveTo>
                <a:pt x="0" y="19054"/>
              </a:moveTo>
              <a:lnTo>
                <a:pt x="535282" y="1905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39595" y="2933661"/>
        <a:ext cx="26764" cy="26764"/>
      </dsp:txXfrm>
    </dsp:sp>
    <dsp:sp modelId="{667B3A48-FD5C-431B-A1B8-E54E3D1B456A}">
      <dsp:nvSpPr>
        <dsp:cNvPr id="0" name=""/>
        <dsp:cNvSpPr/>
      </dsp:nvSpPr>
      <dsp:spPr>
        <a:xfrm>
          <a:off x="5739898" y="1575828"/>
          <a:ext cx="1875128" cy="1875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R="0"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strike="noStrike" kern="1200" baseline="0" dirty="0" smtClean="0">
              <a:latin typeface="Times New Roman" pitchFamily="18" charset="0"/>
              <a:cs typeface="Times New Roman" pitchFamily="18" charset="0"/>
            </a:rPr>
            <a:t>кадровые</a:t>
          </a:r>
          <a:endParaRPr lang="ru-RU" sz="15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6014504" y="1850434"/>
        <a:ext cx="1325916" cy="1325916"/>
      </dsp:txXfrm>
    </dsp:sp>
    <dsp:sp modelId="{2E995C8D-C281-4673-9452-FC6D6613E4D9}">
      <dsp:nvSpPr>
        <dsp:cNvPr id="0" name=""/>
        <dsp:cNvSpPr/>
      </dsp:nvSpPr>
      <dsp:spPr>
        <a:xfrm rot="3210494">
          <a:off x="4873232" y="4339209"/>
          <a:ext cx="556812" cy="38108"/>
        </a:xfrm>
        <a:custGeom>
          <a:avLst/>
          <a:gdLst/>
          <a:ahLst/>
          <a:cxnLst/>
          <a:rect l="0" t="0" r="0" b="0"/>
          <a:pathLst>
            <a:path>
              <a:moveTo>
                <a:pt x="0" y="19054"/>
              </a:moveTo>
              <a:lnTo>
                <a:pt x="556812" y="1905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37718" y="4344343"/>
        <a:ext cx="27840" cy="27840"/>
      </dsp:txXfrm>
    </dsp:sp>
    <dsp:sp modelId="{332A50FC-0712-4A4B-91B6-0FE04B791882}">
      <dsp:nvSpPr>
        <dsp:cNvPr id="0" name=""/>
        <dsp:cNvSpPr/>
      </dsp:nvSpPr>
      <dsp:spPr>
        <a:xfrm>
          <a:off x="4968554" y="4371346"/>
          <a:ext cx="1834063" cy="19581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R="0"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strike="noStrike" kern="1200" baseline="0" dirty="0" smtClean="0"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5237146" y="4658115"/>
        <a:ext cx="1296879" cy="1384640"/>
      </dsp:txXfrm>
    </dsp:sp>
    <dsp:sp modelId="{B4191BA4-14D0-4FBB-AB98-0CBBCA40717E}">
      <dsp:nvSpPr>
        <dsp:cNvPr id="0" name=""/>
        <dsp:cNvSpPr/>
      </dsp:nvSpPr>
      <dsp:spPr>
        <a:xfrm rot="7560000">
          <a:off x="3428088" y="4349083"/>
          <a:ext cx="565966" cy="38108"/>
        </a:xfrm>
        <a:custGeom>
          <a:avLst/>
          <a:gdLst/>
          <a:ahLst/>
          <a:cxnLst/>
          <a:rect l="0" t="0" r="0" b="0"/>
          <a:pathLst>
            <a:path>
              <a:moveTo>
                <a:pt x="0" y="19054"/>
              </a:moveTo>
              <a:lnTo>
                <a:pt x="565966" y="1905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96922" y="4353988"/>
        <a:ext cx="28298" cy="28298"/>
      </dsp:txXfrm>
    </dsp:sp>
    <dsp:sp modelId="{1FC8A93D-6C6B-48E9-BCA9-23A4009A0598}">
      <dsp:nvSpPr>
        <dsp:cNvPr id="0" name=""/>
        <dsp:cNvSpPr/>
      </dsp:nvSpPr>
      <dsp:spPr>
        <a:xfrm>
          <a:off x="2056087" y="4418016"/>
          <a:ext cx="1875128" cy="1875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R="0"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b="0" i="0" u="none" strike="noStrike" kern="1200" baseline="0" dirty="0" smtClean="0">
            <a:latin typeface="Times New Roman"/>
          </a:endParaRPr>
        </a:p>
        <a:p>
          <a:pPr marR="0"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strike="noStrike" kern="1200" baseline="0" dirty="0" smtClean="0">
              <a:latin typeface="Times New Roman" pitchFamily="18" charset="0"/>
              <a:cs typeface="Times New Roman" pitchFamily="18" charset="0"/>
            </a:rPr>
            <a:t>Материально-технические</a:t>
          </a:r>
          <a:r>
            <a:rPr lang="ru-RU" sz="1500" b="0" i="0" u="none" strike="noStrike" kern="1200" baseline="0" dirty="0" smtClean="0">
              <a:latin typeface="Calibri"/>
            </a:rPr>
            <a:t> </a:t>
          </a:r>
          <a:endParaRPr lang="ru-RU" sz="1500" kern="1200" dirty="0" smtClean="0"/>
        </a:p>
      </dsp:txBody>
      <dsp:txXfrm>
        <a:off x="2330693" y="4692622"/>
        <a:ext cx="1325916" cy="1325916"/>
      </dsp:txXfrm>
    </dsp:sp>
    <dsp:sp modelId="{B83EA91F-7330-4D80-82E6-463037E677BB}">
      <dsp:nvSpPr>
        <dsp:cNvPr id="0" name=""/>
        <dsp:cNvSpPr/>
      </dsp:nvSpPr>
      <dsp:spPr>
        <a:xfrm rot="11850300">
          <a:off x="3044221" y="3004171"/>
          <a:ext cx="501741" cy="38108"/>
        </a:xfrm>
        <a:custGeom>
          <a:avLst/>
          <a:gdLst/>
          <a:ahLst/>
          <a:cxnLst/>
          <a:rect l="0" t="0" r="0" b="0"/>
          <a:pathLst>
            <a:path>
              <a:moveTo>
                <a:pt x="0" y="19054"/>
              </a:moveTo>
              <a:lnTo>
                <a:pt x="501741" y="1905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82548" y="3010681"/>
        <a:ext cx="25087" cy="25087"/>
      </dsp:txXfrm>
    </dsp:sp>
    <dsp:sp modelId="{DBB7F3B4-2956-4CDB-BA5D-72835C91CA35}">
      <dsp:nvSpPr>
        <dsp:cNvPr id="0" name=""/>
        <dsp:cNvSpPr/>
      </dsp:nvSpPr>
      <dsp:spPr>
        <a:xfrm>
          <a:off x="1224128" y="1728192"/>
          <a:ext cx="1875128" cy="1875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R="0"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strike="noStrike" kern="1200" baseline="0" dirty="0" smtClean="0">
              <a:latin typeface="Times New Roman" pitchFamily="18" charset="0"/>
              <a:cs typeface="Times New Roman" pitchFamily="18" charset="0"/>
            </a:rPr>
            <a:t>Финансовые</a:t>
          </a:r>
          <a:endParaRPr lang="ru-RU" sz="15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498734" y="2002798"/>
        <a:ext cx="1325916" cy="13259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94689-CCE9-40E9-9512-83B60B5BC7CA}">
      <dsp:nvSpPr>
        <dsp:cNvPr id="0" name=""/>
        <dsp:cNvSpPr/>
      </dsp:nvSpPr>
      <dsp:spPr>
        <a:xfrm>
          <a:off x="7657306" y="3000449"/>
          <a:ext cx="91440" cy="3167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5282"/>
              </a:lnTo>
              <a:lnTo>
                <a:pt x="46439" y="165282"/>
              </a:lnTo>
              <a:lnTo>
                <a:pt x="46439" y="316732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90F9D3-6B05-43BF-BC66-BBD136C753B0}">
      <dsp:nvSpPr>
        <dsp:cNvPr id="0" name=""/>
        <dsp:cNvSpPr/>
      </dsp:nvSpPr>
      <dsp:spPr>
        <a:xfrm>
          <a:off x="4212468" y="1921022"/>
          <a:ext cx="3490558" cy="358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86"/>
              </a:lnTo>
              <a:lnTo>
                <a:pt x="3490558" y="206786"/>
              </a:lnTo>
              <a:lnTo>
                <a:pt x="3490558" y="3582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0501F-3DB8-4AAD-B29F-ED961F84C5D0}">
      <dsp:nvSpPr>
        <dsp:cNvPr id="0" name=""/>
        <dsp:cNvSpPr/>
      </dsp:nvSpPr>
      <dsp:spPr>
        <a:xfrm>
          <a:off x="5912027" y="3000449"/>
          <a:ext cx="91440" cy="3028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28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8AEB3-FB50-4352-8F59-7A37F9E5816E}">
      <dsp:nvSpPr>
        <dsp:cNvPr id="0" name=""/>
        <dsp:cNvSpPr/>
      </dsp:nvSpPr>
      <dsp:spPr>
        <a:xfrm>
          <a:off x="4212468" y="1921022"/>
          <a:ext cx="1745279" cy="358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86"/>
              </a:lnTo>
              <a:lnTo>
                <a:pt x="1745279" y="206786"/>
              </a:lnTo>
              <a:lnTo>
                <a:pt x="1745279" y="3582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8C44BF-D775-4A6A-B841-9AEF96460EF5}">
      <dsp:nvSpPr>
        <dsp:cNvPr id="0" name=""/>
        <dsp:cNvSpPr/>
      </dsp:nvSpPr>
      <dsp:spPr>
        <a:xfrm>
          <a:off x="4166747" y="3000449"/>
          <a:ext cx="91440" cy="3028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28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1752B-A695-4074-B681-C9FC361C3E55}">
      <dsp:nvSpPr>
        <dsp:cNvPr id="0" name=""/>
        <dsp:cNvSpPr/>
      </dsp:nvSpPr>
      <dsp:spPr>
        <a:xfrm>
          <a:off x="4166747" y="1921022"/>
          <a:ext cx="91440" cy="3582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82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499071-2E95-440A-9670-1F42CF1DEBE3}">
      <dsp:nvSpPr>
        <dsp:cNvPr id="0" name=""/>
        <dsp:cNvSpPr/>
      </dsp:nvSpPr>
      <dsp:spPr>
        <a:xfrm>
          <a:off x="2421468" y="2958944"/>
          <a:ext cx="91440" cy="344404"/>
        </a:xfrm>
        <a:custGeom>
          <a:avLst/>
          <a:gdLst/>
          <a:ahLst/>
          <a:cxnLst/>
          <a:rect l="0" t="0" r="0" b="0"/>
          <a:pathLst>
            <a:path>
              <a:moveTo>
                <a:pt x="73384" y="0"/>
              </a:moveTo>
              <a:lnTo>
                <a:pt x="73384" y="192954"/>
              </a:lnTo>
              <a:lnTo>
                <a:pt x="45720" y="192954"/>
              </a:lnTo>
              <a:lnTo>
                <a:pt x="45720" y="34440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646E74-345C-49D6-934F-E329033E6181}">
      <dsp:nvSpPr>
        <dsp:cNvPr id="0" name=""/>
        <dsp:cNvSpPr/>
      </dsp:nvSpPr>
      <dsp:spPr>
        <a:xfrm>
          <a:off x="2494853" y="1921022"/>
          <a:ext cx="1717614" cy="316732"/>
        </a:xfrm>
        <a:custGeom>
          <a:avLst/>
          <a:gdLst/>
          <a:ahLst/>
          <a:cxnLst/>
          <a:rect l="0" t="0" r="0" b="0"/>
          <a:pathLst>
            <a:path>
              <a:moveTo>
                <a:pt x="1717614" y="0"/>
              </a:moveTo>
              <a:lnTo>
                <a:pt x="1717614" y="165282"/>
              </a:lnTo>
              <a:lnTo>
                <a:pt x="0" y="165282"/>
              </a:lnTo>
              <a:lnTo>
                <a:pt x="0" y="3167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54A78-DFEA-42AA-984A-529916CDE851}">
      <dsp:nvSpPr>
        <dsp:cNvPr id="0" name=""/>
        <dsp:cNvSpPr/>
      </dsp:nvSpPr>
      <dsp:spPr>
        <a:xfrm>
          <a:off x="676189" y="3000449"/>
          <a:ext cx="91440" cy="3028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28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285E24-3B8E-48DF-9D62-E24B0AF558FE}">
      <dsp:nvSpPr>
        <dsp:cNvPr id="0" name=""/>
        <dsp:cNvSpPr/>
      </dsp:nvSpPr>
      <dsp:spPr>
        <a:xfrm>
          <a:off x="721909" y="1921022"/>
          <a:ext cx="3490558" cy="358236"/>
        </a:xfrm>
        <a:custGeom>
          <a:avLst/>
          <a:gdLst/>
          <a:ahLst/>
          <a:cxnLst/>
          <a:rect l="0" t="0" r="0" b="0"/>
          <a:pathLst>
            <a:path>
              <a:moveTo>
                <a:pt x="3490558" y="0"/>
              </a:moveTo>
              <a:lnTo>
                <a:pt x="3490558" y="206786"/>
              </a:lnTo>
              <a:lnTo>
                <a:pt x="0" y="206786"/>
              </a:lnTo>
              <a:lnTo>
                <a:pt x="0" y="3582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17A84-B20B-4FC7-909B-0D81076EDFB2}">
      <dsp:nvSpPr>
        <dsp:cNvPr id="0" name=""/>
        <dsp:cNvSpPr/>
      </dsp:nvSpPr>
      <dsp:spPr>
        <a:xfrm>
          <a:off x="3491278" y="1199832"/>
          <a:ext cx="1442379" cy="721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dirty="0" smtClean="0">
              <a:latin typeface="Calibri"/>
            </a:rPr>
            <a:t>Заведующий</a:t>
          </a:r>
          <a:endParaRPr lang="ru-RU" sz="900" kern="1200" dirty="0" smtClean="0"/>
        </a:p>
      </dsp:txBody>
      <dsp:txXfrm>
        <a:off x="3491278" y="1199832"/>
        <a:ext cx="1442379" cy="721189"/>
      </dsp:txXfrm>
    </dsp:sp>
    <dsp:sp modelId="{4274BF97-95C1-4AD8-9994-8449003B1664}">
      <dsp:nvSpPr>
        <dsp:cNvPr id="0" name=""/>
        <dsp:cNvSpPr/>
      </dsp:nvSpPr>
      <dsp:spPr>
        <a:xfrm>
          <a:off x="719" y="2279259"/>
          <a:ext cx="1442379" cy="721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Заместитель заведующего по АХР</a:t>
          </a:r>
          <a:endParaRPr lang="ru-RU" sz="900" kern="1200" smtClean="0"/>
        </a:p>
      </dsp:txBody>
      <dsp:txXfrm>
        <a:off x="719" y="2279259"/>
        <a:ext cx="1442379" cy="721189"/>
      </dsp:txXfrm>
    </dsp:sp>
    <dsp:sp modelId="{63835155-806F-4F0C-ABF8-766F4F0F01F2}">
      <dsp:nvSpPr>
        <dsp:cNvPr id="0" name=""/>
        <dsp:cNvSpPr/>
      </dsp:nvSpPr>
      <dsp:spPr>
        <a:xfrm>
          <a:off x="719" y="3303348"/>
          <a:ext cx="1442379" cy="1438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Помощ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ники воспитатели, 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 повара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обслуживающий персонал</a:t>
          </a:r>
          <a:endParaRPr lang="ru-RU" sz="900" kern="1200" smtClean="0"/>
        </a:p>
      </dsp:txBody>
      <dsp:txXfrm>
        <a:off x="719" y="3303348"/>
        <a:ext cx="1442379" cy="1438759"/>
      </dsp:txXfrm>
    </dsp:sp>
    <dsp:sp modelId="{CB1EB4C2-2702-460A-8173-3DC3589BF00C}">
      <dsp:nvSpPr>
        <dsp:cNvPr id="0" name=""/>
        <dsp:cNvSpPr/>
      </dsp:nvSpPr>
      <dsp:spPr>
        <a:xfrm>
          <a:off x="1773663" y="2237754"/>
          <a:ext cx="1442379" cy="721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Старший воспитатель</a:t>
          </a:r>
          <a:endParaRPr lang="ru-RU" sz="900" kern="1200" smtClean="0"/>
        </a:p>
      </dsp:txBody>
      <dsp:txXfrm>
        <a:off x="1773663" y="2237754"/>
        <a:ext cx="1442379" cy="721189"/>
      </dsp:txXfrm>
    </dsp:sp>
    <dsp:sp modelId="{6C4DB3D4-CB68-4C8F-AA74-8C7A8524D009}">
      <dsp:nvSpPr>
        <dsp:cNvPr id="0" name=""/>
        <dsp:cNvSpPr/>
      </dsp:nvSpPr>
      <dsp:spPr>
        <a:xfrm>
          <a:off x="1745999" y="3303348"/>
          <a:ext cx="1442379" cy="1812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Воспитатели, 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логопед, педагог психолог,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инструктор по физ. культуре, музыкальные руководители</a:t>
          </a:r>
          <a:endParaRPr lang="ru-RU" sz="900" kern="1200" smtClean="0"/>
        </a:p>
      </dsp:txBody>
      <dsp:txXfrm>
        <a:off x="1745999" y="3303348"/>
        <a:ext cx="1442379" cy="1812003"/>
      </dsp:txXfrm>
    </dsp:sp>
    <dsp:sp modelId="{B9136F99-844D-449D-B42F-A98EC9AB17AD}">
      <dsp:nvSpPr>
        <dsp:cNvPr id="0" name=""/>
        <dsp:cNvSpPr/>
      </dsp:nvSpPr>
      <dsp:spPr>
        <a:xfrm>
          <a:off x="3491278" y="2279259"/>
          <a:ext cx="1442379" cy="721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старшая медицинская сестра </a:t>
          </a:r>
          <a:endParaRPr lang="ru-RU" sz="900" kern="1200" smtClean="0"/>
        </a:p>
      </dsp:txBody>
      <dsp:txXfrm>
        <a:off x="3491278" y="2279259"/>
        <a:ext cx="1442379" cy="721189"/>
      </dsp:txXfrm>
    </dsp:sp>
    <dsp:sp modelId="{FD8B21F4-5AF5-4B36-9008-1E67FD695AFF}">
      <dsp:nvSpPr>
        <dsp:cNvPr id="0" name=""/>
        <dsp:cNvSpPr/>
      </dsp:nvSpPr>
      <dsp:spPr>
        <a:xfrm>
          <a:off x="3491278" y="3303348"/>
          <a:ext cx="1442379" cy="1853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baseline="0"/>
            <a:t>помощники воспит ателей, повара,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baseline="0"/>
            <a:t>обслуживающий персонал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baseline="0"/>
        </a:p>
      </dsp:txBody>
      <dsp:txXfrm>
        <a:off x="3491278" y="3303348"/>
        <a:ext cx="1442379" cy="1853024"/>
      </dsp:txXfrm>
    </dsp:sp>
    <dsp:sp modelId="{D2ED08FB-FB2A-4CCB-8D7C-34452AB0BEE9}">
      <dsp:nvSpPr>
        <dsp:cNvPr id="0" name=""/>
        <dsp:cNvSpPr/>
      </dsp:nvSpPr>
      <dsp:spPr>
        <a:xfrm>
          <a:off x="5236557" y="2279259"/>
          <a:ext cx="1442379" cy="721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старший методист </a:t>
          </a:r>
          <a:endParaRPr lang="ru-RU" sz="900" kern="1200" smtClean="0"/>
        </a:p>
      </dsp:txBody>
      <dsp:txXfrm>
        <a:off x="5236557" y="2279259"/>
        <a:ext cx="1442379" cy="721189"/>
      </dsp:txXfrm>
    </dsp:sp>
    <dsp:sp modelId="{38627E92-DCF9-491C-8A1E-1F27EE60D8FD}">
      <dsp:nvSpPr>
        <dsp:cNvPr id="0" name=""/>
        <dsp:cNvSpPr/>
      </dsp:nvSpPr>
      <dsp:spPr>
        <a:xfrm>
          <a:off x="5236557" y="3303348"/>
          <a:ext cx="1442379" cy="1771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Воспитатели,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 логопед, 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педагог-психолог,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 инструктор по физ. культуре, 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музыкальные руководители</a:t>
          </a:r>
        </a:p>
      </dsp:txBody>
      <dsp:txXfrm>
        <a:off x="5236557" y="3303348"/>
        <a:ext cx="1442379" cy="1771263"/>
      </dsp:txXfrm>
    </dsp:sp>
    <dsp:sp modelId="{717D0ACB-FFA8-4A15-96B5-D8A3DEA81414}">
      <dsp:nvSpPr>
        <dsp:cNvPr id="0" name=""/>
        <dsp:cNvSpPr/>
      </dsp:nvSpPr>
      <dsp:spPr>
        <a:xfrm>
          <a:off x="6981836" y="2279259"/>
          <a:ext cx="1442379" cy="721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заведующий филиалом</a:t>
          </a:r>
          <a:endParaRPr lang="ru-RU" sz="900" kern="1200" smtClean="0"/>
        </a:p>
      </dsp:txBody>
      <dsp:txXfrm>
        <a:off x="6981836" y="2279259"/>
        <a:ext cx="1442379" cy="721189"/>
      </dsp:txXfrm>
    </dsp:sp>
    <dsp:sp modelId="{5C2CA63D-8DDE-483F-AFCF-C39543E41C62}">
      <dsp:nvSpPr>
        <dsp:cNvPr id="0" name=""/>
        <dsp:cNvSpPr/>
      </dsp:nvSpPr>
      <dsp:spPr>
        <a:xfrm>
          <a:off x="6982556" y="3317181"/>
          <a:ext cx="1442379" cy="19222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Воспитатели,</a:t>
          </a:r>
        </a:p>
        <a:p>
          <a:pPr marR="0"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u="none" strike="noStrike" kern="1200" baseline="0" smtClean="0">
              <a:latin typeface="Calibri"/>
            </a:rPr>
            <a:t>инструктор по физ. культуре, музыкальные руководители,</a:t>
          </a:r>
          <a:r>
            <a:rPr lang="ru-RU" sz="900" kern="1200" baseline="0"/>
            <a:t>помощники воспит ателей, повара,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baseline="0"/>
            <a:t>обслуживающий персонал</a:t>
          </a:r>
          <a:endParaRPr lang="ru-RU" sz="900" kern="1200" smtClean="0"/>
        </a:p>
      </dsp:txBody>
      <dsp:txXfrm>
        <a:off x="6982556" y="3317181"/>
        <a:ext cx="1442379" cy="1922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4000">
    <p:push dir="u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3.PNG"/><Relationship Id="rId7" Type="http://schemas.openxmlformats.org/officeDocument/2006/relationships/image" Target="../media/image137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pn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eg"/><Relationship Id="rId13" Type="http://schemas.openxmlformats.org/officeDocument/2006/relationships/image" Target="../media/image174.jpeg"/><Relationship Id="rId18" Type="http://schemas.openxmlformats.org/officeDocument/2006/relationships/image" Target="../media/image179.jpeg"/><Relationship Id="rId26" Type="http://schemas.openxmlformats.org/officeDocument/2006/relationships/image" Target="../media/image187.jpeg"/><Relationship Id="rId3" Type="http://schemas.openxmlformats.org/officeDocument/2006/relationships/image" Target="../media/image164.jpeg"/><Relationship Id="rId21" Type="http://schemas.openxmlformats.org/officeDocument/2006/relationships/image" Target="../media/image182.jpeg"/><Relationship Id="rId7" Type="http://schemas.openxmlformats.org/officeDocument/2006/relationships/image" Target="../media/image168.jpeg"/><Relationship Id="rId12" Type="http://schemas.openxmlformats.org/officeDocument/2006/relationships/image" Target="../media/image173.jpeg"/><Relationship Id="rId17" Type="http://schemas.openxmlformats.org/officeDocument/2006/relationships/image" Target="../media/image178.jpeg"/><Relationship Id="rId25" Type="http://schemas.openxmlformats.org/officeDocument/2006/relationships/image" Target="../media/image186.jpeg"/><Relationship Id="rId2" Type="http://schemas.openxmlformats.org/officeDocument/2006/relationships/image" Target="../media/image163.jpeg"/><Relationship Id="rId16" Type="http://schemas.openxmlformats.org/officeDocument/2006/relationships/image" Target="../media/image177.jpeg"/><Relationship Id="rId20" Type="http://schemas.openxmlformats.org/officeDocument/2006/relationships/image" Target="../media/image1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jpeg"/><Relationship Id="rId11" Type="http://schemas.openxmlformats.org/officeDocument/2006/relationships/image" Target="../media/image172.jpeg"/><Relationship Id="rId24" Type="http://schemas.openxmlformats.org/officeDocument/2006/relationships/image" Target="../media/image185.jpeg"/><Relationship Id="rId5" Type="http://schemas.openxmlformats.org/officeDocument/2006/relationships/image" Target="../media/image166.jpeg"/><Relationship Id="rId15" Type="http://schemas.openxmlformats.org/officeDocument/2006/relationships/image" Target="../media/image176.jpeg"/><Relationship Id="rId23" Type="http://schemas.openxmlformats.org/officeDocument/2006/relationships/image" Target="../media/image184.jpeg"/><Relationship Id="rId10" Type="http://schemas.openxmlformats.org/officeDocument/2006/relationships/image" Target="../media/image171.jpeg"/><Relationship Id="rId19" Type="http://schemas.openxmlformats.org/officeDocument/2006/relationships/image" Target="../media/image180.jpeg"/><Relationship Id="rId4" Type="http://schemas.openxmlformats.org/officeDocument/2006/relationships/image" Target="../media/image165.jpeg"/><Relationship Id="rId9" Type="http://schemas.openxmlformats.org/officeDocument/2006/relationships/image" Target="../media/image170.jpeg"/><Relationship Id="rId14" Type="http://schemas.openxmlformats.org/officeDocument/2006/relationships/image" Target="../media/image175.jpeg"/><Relationship Id="rId22" Type="http://schemas.openxmlformats.org/officeDocument/2006/relationships/image" Target="../media/image18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5.jpeg"/><Relationship Id="rId4" Type="http://schemas.openxmlformats.org/officeDocument/2006/relationships/image" Target="../media/image19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4.jpeg"/><Relationship Id="rId4" Type="http://schemas.openxmlformats.org/officeDocument/2006/relationships/image" Target="../media/image21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8.png"/><Relationship Id="rId4" Type="http://schemas.openxmlformats.org/officeDocument/2006/relationships/image" Target="../media/image217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91" y="0"/>
            <a:ext cx="2747797" cy="20608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439702"/>
            <a:ext cx="864096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учреждения: дошкольное образовательное учреждение.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учреждения: детский сад.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Учредитель: Администрация муниципального района Кармаскалинский район Республики Башкортостан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Местонахождение: ДОУ находится в 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Кармаскалинском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районе по адресу: 453020, Республика Башкортостан, Кармаскалинский район, 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с.Кармаскалы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ул. Кирова , 28а.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453020, Республика Башкортостан, Кармаскалинский район, 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с.Кармаскалы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ул. Кирова  26а.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ДОУ принимаются дети от 2-х месяцев до 7-ми лет.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 работы, правила приема: пятидневная рабочая неделя, с 10,5-часовым пребыванием детей  с 8-00 до 18-30 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Организованна работа дежурных воспитателей с 7-30 до 8-00 утром и с 18-30 до 19-00 вечером 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Телефон: (34765)2-12,53, (34765)2-15-17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Сайт: ds1karm.ucoz.net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Электронная почта: detski1978@mail.ru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-25062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№1 муниципального района Кармаскалинский район Республики Башкортостан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детский сад №1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с.Кармаскалы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).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48318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1"/>
            <a:ext cx="8568952" cy="6060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tabLst>
                <a:tab pos="594042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документы,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регулирующие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введение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400"/>
              </a:spcAft>
              <a:tabLst>
                <a:tab pos="594042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Aft>
                <a:spcPts val="400"/>
              </a:spcAft>
              <a:buFont typeface="Wingdings" pitchFamily="2" charset="2"/>
              <a:buChar char="v"/>
              <a:tabLst>
                <a:tab pos="5940425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Российской Федерации от 29.12.2012 г. № 273-ФЗ «Об образовании в Российской Федерации»,</a:t>
            </a:r>
          </a:p>
          <a:p>
            <a:pPr marL="342900" indent="-342900" algn="just">
              <a:spcAft>
                <a:spcPts val="400"/>
              </a:spcAft>
              <a:buFont typeface="Wingdings" pitchFamily="2" charset="2"/>
              <a:buChar char="v"/>
              <a:tabLst>
                <a:tab pos="5940425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17.10.2013 г. № 1155 «Об утверждении федерального государственного образовательного стандарта дошкольного образования»,</a:t>
            </a:r>
          </a:p>
          <a:p>
            <a:pPr marL="342900" indent="-342900" algn="just">
              <a:spcAft>
                <a:spcPts val="4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30.08.2013 г. № 1014 «Об утверждении Порядка организации и осуществления деятельности по основным общеобразовательным программам – образовательным программам дошкольного образования»,</a:t>
            </a:r>
          </a:p>
          <a:p>
            <a:pPr marL="342900" indent="-342900" algn="just">
              <a:spcAft>
                <a:spcPts val="40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РФ от 18.10.2013 г. № 544 «Об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учитель)"» и др.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Постановление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 15 мая 2013 г. N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26 Об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утверждении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СанПин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2.4.1.3049-13"Санитарно-эпидемиологические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требования к устройству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содержанию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организации режима работы дошкольных образовательных организаций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Конвенция о правах ребенка (Одобрена Генеральной ассамблеей ООН 20.11.1989г) вступила в силу 15.09.1990г.</a:t>
            </a:r>
            <a:endParaRPr lang="ru-RU" dirty="0">
              <a:solidFill>
                <a:srgbClr val="00206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7014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3528" y="-11621274"/>
            <a:ext cx="871296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Уровень-Дошкольное образование 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Форма обучения-очная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нормативные сроки обучения  от 2 месяцев до 7-8 лет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язык обучения -русский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на русском языке обучается -495 детей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Образовательные программы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Воспитание и обучение в ДОУ ведётся по следующим программам:</a:t>
            </a:r>
            <a:endParaRPr lang="ru-RU" sz="1400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0" dirty="0">
                <a:latin typeface="Arial" pitchFamily="34" charset="0"/>
                <a:cs typeface="Arial" pitchFamily="34" charset="0"/>
              </a:rPr>
              <a:t/>
            </a:r>
            <a:br>
              <a:rPr lang="ru-RU" sz="6000" dirty="0">
                <a:latin typeface="Arial" pitchFamily="34" charset="0"/>
                <a:cs typeface="Arial" pitchFamily="34" charset="0"/>
              </a:rPr>
            </a:b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82840"/>
            <a:ext cx="8643529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общего образования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 »примерная общеобразовательная программа ДО - Н.Е.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Т.С.Комарова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М.А.Васильева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"От рождения до школы" является инновационным 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общеобразовательным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програмным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документом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дошкольных учреждений, подготовленным с учетом новейших достижений науки и практики отечественного и зарубежного 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образования.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Планирование составлено на основе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опыта практической работы,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трансформированного в соответствии с ФГОС. Определены виды интеграции образовательных областей, планируемые результаты развития интегративных качеств дошкольника, что позволит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педагогическому коллективу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обеспечить полноценное развитие, образование и воспитание детей в условиях ДОУ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Академия детства»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Азнабаева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Ф.Г.,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Фаизова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М.И.,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Агзамова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З.А. Региональная программа, формируемая участниками образовательных отношений ДО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РБ. Региональная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программа, формируемая участниками образовательных отношений ДО РБ направлена на поддержку разнообразия детства за счет вариативности их содержания и организации, на защиту и развитие региональных культурных традиций и особенностей; сохранения единого образовательного пространства России; обеспечение прав подрастающего поколения на доступное образование; вооружение детей дошкольного возраста первичными представлениями о социокультурных особенностях национальной культуры народов Башкортостана.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Оскон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программа руководство для обучения башкирскому языку детей разных национальностей в детских садах - Ф.Г.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Азнабаевой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З.Г.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Нафиковой.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Методическая программа «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Оскон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предназначена для воспитателей, преподающих башкирский язык в качестве государственного языка детям разных национальностей. В программе говорится об основных принципах и требованиях обучения языку, о некоторых особенностях преподавания башкирского языка как государственного. Методика состоит из 4 больших блоков, связанных между собой по тематике: «Моя среда обитания»; «У трудолюбивого руки золотые»; «Родной край – золотая колыбель»; «Моя Родина — Башкортостан». Программа разработана для 2 младшей, средней, старшей и подготовительной к школе групп.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12663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4819"/>
            <a:ext cx="8352928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Дополнительные Парциальные программы.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«Открой себя». Программа развития самосознания дошкольников в речевой активности.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Е.В.Рылеева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М.: Гном-Пресс, 1999.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Трудовое воспитание в детском саду. Программа и методические рекомендации для работы с детьми 2-7 лет.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Т.С.Комарова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Л.В.Куцакова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Юнный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эколог»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С.Н.Николаева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М., 1998.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Н.А.Рыжова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"Наш дом природа" Москва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ТОО "Линка-пресс"1998г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Куцакова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Л.В. Конструирование и ручной труд в детском саду: Программа и конспекты занятий. - М., 2007 Комарова Т.С " Изобразительная деятельность в детском саду: Программа и конспекты занятий. - М., 2007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Помараева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И.А.,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Позина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В.А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«Формирование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элементарных математических представлений" Издательство: Мозаика-Синтез Москва,2014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В.В.Гербова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Приобщение детей к художественной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литератре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Программа и методические рекомендации Издательство: Мозаика-Синтез Москва,2006г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Ушакова О.С. Программа развития речи детей дошкольного возраста в детском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садуМ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.: Сфера,2002г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Л.Е Подготовка к обучению к грамоте детей 4-7 лет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Москма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Изд.центр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Вентана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-Граф -2013г" Лыкова И.А. Программа художественного воспитания, обучения и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развитиядетей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2-7 лет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«Цветные ладошки». - М.: Карапуз-дидактика, 2007.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Р.Л.Агишева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“Я-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башкортостанец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Р.Х.Гасанова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«Земля отцов»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Азнабаева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Ф.Г.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М.И.Фаизова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З.А.Агзамова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"Академия детства" Региональная программа формируемая участниками образовательных отношений ДО РБ Издательство: ИРО РБ 2016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Нафикова З.Г.,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Азнабаева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Ф.Г. "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Оскон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Региональная программа формируемая участниками образовательных отношений ДО РБ Издательство: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Трудовое воспитание в детском саду. Программа и методические рекомендации для работы с детьми 2-7 лет.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Т.С.Комарова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Л.В.Куцакова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Основы безопасности детей дошкольного возраста.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Н.Н.Авдеева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О.Л.Князева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Р.Б.Стеркина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М.: Просвещение, 2007.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Екжанова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 А.,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Стребелева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 А. Коррекционно-развивающее обучение и воспитание: Программа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компенсирующего вида для детей с нарушениями интеллекта. — М., 2003.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-Филичева Т.Б., Чиркина Г.В. Программа обучения и воспитания детей с фонетико-фонематическим недоразвитием М.: МГОПИ, 2002г.- 72 с.</a:t>
            </a:r>
            <a:endParaRPr lang="ru-RU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53153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3176"/>
            <a:ext cx="878497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52596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Камертон: программа музыкального образования детей раннего и дошкольного возраста / Э. П. Костина. – 2-е изд. – М.: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Петрова В.А. “Малыш”. Программа развития музыкальности у детей раннего возраста (третий год жизни).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Сауко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Т.Н., Буренина А.И. Топ-хлоп, малыши: программа музыкально-ритмического воспитания детей 2-3 лет. –, 2001.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Мерзлякова С.И. «Волшебный мир театра». Программа развития сценического творчества детей средствами театрализованных игр и игровых представлений». – М.: «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Владос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1999.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Меркулова Л.Р. «Оркестр в детском саду». Программа формирования эмоционального сопереживания и осознания музыки через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музицирование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М., 1999.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Радынова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О.П. Музыкальные шедевры. Авторская программа и методические рекомендации. – М.: «Издательство ГНОМ и Д», 2000. – (Музыка для дошкольников и младших школьников.)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Сорокина Н.Ф. ,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Миланович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Л.Г. «Театр- творчество - дети». Программа развития творческих способностей средствами театрального искусства. – М.: МИПКРО, 1995.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Хазова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М.В. «Горенка». Программа комплексного изучения музыкального фольклора. – М.: «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Владос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1999.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Р.К.Мухаметзянова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«Музыка В детском саду» Уфа «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1995.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в детском саду» Младшая группа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Л.И.Пензулаева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.-Издательство Мозаика –Синтез Москва 2015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в детском саду» Средняя группа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Л.И.Пензулаева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.-Издательство Мозаика –Синтез Москва 2014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в детском саду» Старшая группа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Л.И.Пензулаева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.-Издательство Мозаика –Синтез Москва 2015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в детском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саду»Подготовительная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группа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Л.И.Пензулаева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.-Издательство Мозаика –Синтез Москва 2015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Лечебная физкультура для дошкольников /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О.В.Козырева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М.: Просвещение, 2003.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Планирование физкультурных занятий в современном ДОУ </a:t>
            </a:r>
            <a:r>
              <a:rPr lang="ru-RU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В.Г.Яфаева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.- Уфа, издательство ИРОРБ, 2011г.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0175144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9036496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является приоритетным направлением в деятельности детского сада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предполагает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предпосылок ценностно-смыслового восприятия и понимания произведений      искусства (словесного, музыкального, изобразительного), мира природы;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эстетического отношения к окружающему миру;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элементарных представлений о видах искусства;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музыки, художественной литературы, фольклора;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сопереживания персонажам художественных произведений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реализацию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самостоятельной творческой деятельности детей (изобразительной, конструктивно-модельной, музыкальной, и др.) знакомство с народным музыкальным и декоративно-прикладным искусством башкирских композиторов 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художников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произведениям башкирского фольклора, художественной литературы поэтов и писателей Башкортостана.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интереса к познанию духовной культуры народов Башкортостана.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интереса к музыкальному, декоративно – прикладному искусству, творчеству и произведениям композиторов и художников Башкортостана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Кармаскалинского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2516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38322"/>
              </p:ext>
            </p:extLst>
          </p:nvPr>
        </p:nvGraphicFramePr>
        <p:xfrm>
          <a:off x="107504" y="836712"/>
          <a:ext cx="8928991" cy="5832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2900"/>
                <a:gridCol w="2045498"/>
                <a:gridCol w="4980593"/>
              </a:tblGrid>
              <a:tr h="638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 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8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ранний </a:t>
                      </a: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8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дошкольный </a:t>
                      </a: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</a:tr>
              <a:tr h="5194082">
                <a:tc>
                  <a:txBody>
                    <a:bodyPr/>
                    <a:lstStyle/>
                    <a:p>
                      <a:pPr algn="l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Художественно – эстетическое развитие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Проявляет </a:t>
                      </a: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интерес к малым формам национального фольклора (</a:t>
                      </a:r>
                      <a:r>
                        <a:rPr lang="ru-RU" sz="1400" kern="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потешки</a:t>
                      </a: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прибаутки)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  <a:tc>
                  <a:txBody>
                    <a:bodyPr/>
                    <a:lstStyle/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Понимает и эмоционально воспринимает произведения искусства (словесного,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музыкального, изобразительного), мир природы;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сформировано эстетическое отношение к окружающему миру;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сформировано элементарное представление о видах искусства, </a:t>
                      </a:r>
                      <a:r>
                        <a:rPr lang="ru-RU" sz="1400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эмоциональное  </a:t>
                      </a: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восприятие музыки; сопереживает персонажам художественных произведений,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проявляет инициативу к самостоятельной творческой деятельности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(изобразительная, музыкальная); 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Поет, умеет выполнять танцевальные движения.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Сформировано элементарное представление  о народном музыкальном и декоративно-прикладном искусстве, творчестве  композиторов и художников  Башкортостана; 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Понимает и эмоционально воспринимает произведения  художников и композиторов Башкортостана и </a:t>
                      </a:r>
                      <a:r>
                        <a:rPr lang="ru-RU" sz="1400" b="1" kern="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Кармаскалинского</a:t>
                      </a:r>
                      <a:r>
                        <a:rPr lang="ru-RU" sz="14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1663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 (обязательная часть и часть формируемая участниками образовательных отношений)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47224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136904" cy="5951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52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реализации  задач области « Художественно-эстетическое  развитие»  используются следующие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парциональные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программы  и технологии: 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R="952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Комарова 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Т.С. Изобразительная деятельность в детском саду «Мозаика-Синтез» 2014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Куцакова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Л.В.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Коструирование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из строительного материала «Мозаика-Синтез»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2014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Для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реализаии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нетрадиционного подхода по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изодеятельности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используется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: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Швайко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Г.С. Занятия по изобразительной деятельности в детском саду (средняя, старшая группы). – М.: 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Владос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2001.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Лыкова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А.И.Изобразительная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деятельность в детском саду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Изд.Дом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«Цветной мир» 2012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.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В музыкальной деятельности:     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Камертон: программа музыкального образования детей раннего и дошкольного возраста / Э. П. Костина. – 2-е изд. – М.:     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Петрова В.А. “Малыш”. Программа развития музыкальности у детей раннего возраста (третий год жизни). –.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Сауко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Т.Н., Буренина А.И. Топ-хлоп, малыши: программа музыкально-ритмического воспитания детей 2-3 лет. –, 2001.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Тарасова К.В. , Петрова М.Л. , Рубан Т.Г. Программа развития музыкального восприятия на основе трех видов искусств. – М.:. 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1400" dirty="0">
              <a:solidFill>
                <a:srgbClr val="00206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1758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0891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 целью реализации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части ООП ДО, формируемой  участниками образовательных отношений, используются: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Р.Х.Гасанова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“Земля отцов”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Р.Х.Гасанова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«Фольклорная педагогика»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Р.Х.Гасанова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Я Родину свою хочу познать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Р.Л.Агишева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«Я-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башкортостанец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Р.Л.Агишева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Дидактические игры “Я познаю Башкортостан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З.А.Загитова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«Художники и композиторы  Башкортостана -Детям»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«Знакомство детей с культурой башкирского народа»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Е.Н.Антипова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 «Фольклор и литература Республики Башкортостан»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З.А.Загитова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«Человек - творец рукотворного мира 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К.Р.Игебаев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«Декоративно-прикладное искусство башкир»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А.В.Колбина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Программа по декоративной деятельности детей дошкольного возраста на основе башкирского народного декоративно-прикладного искусства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А.В.Колбина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Башкирский орнамент в развитии ребенка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Ф.Г.Азнабаева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“Ильхам”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Ф.Г.Азнабаева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“Рисуем, фантазируем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А.Ф.Молчева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“Народное декоративно- прикладное искусство Башкортостана -дошкольникам”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А.В.Колбина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Дидактические игры как средство развития интеллектуально-творческого потенциала детей 2-7 лет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Р.С.Гайсина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Природа родного Башкортостана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Р.К.Мухаметзянова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«Музыка В детском саду» Уфа «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Китап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1995.</a:t>
            </a:r>
          </a:p>
          <a:p>
            <a:pPr lvl="0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Н.Т.Диарова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Ф.Ф.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Шайбакова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«Колыбель моя- земля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Кармаскалинская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программа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Н.Т.Диарова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Ф.Ф.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Шайбакова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«Колыбель моя- земля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Кармаскалинская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методическое пособие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 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Нами был разработан долгосрочный проект «Родной свой край люби и воспевай!», который используется для реализации задач регионального содержания.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4268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8802216" cy="117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52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Содержание    обязательной части и части, формируемой участниками образовательных отношений  области «Художественно-эстетическое развитие»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R="952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(организованная образовательная деятельность)</a:t>
            </a:r>
            <a:endParaRPr lang="ru-RU" dirty="0">
              <a:solidFill>
                <a:srgbClr val="00206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277228"/>
              </p:ext>
            </p:extLst>
          </p:nvPr>
        </p:nvGraphicFramePr>
        <p:xfrm>
          <a:off x="107505" y="1539748"/>
          <a:ext cx="8856982" cy="37891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259405"/>
                <a:gridCol w="894478"/>
                <a:gridCol w="894478"/>
                <a:gridCol w="894478"/>
                <a:gridCol w="894478"/>
                <a:gridCol w="894478"/>
                <a:gridCol w="1100949"/>
                <a:gridCol w="1100949"/>
                <a:gridCol w="923289"/>
              </a:tblGrid>
              <a:tr h="21123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Группы      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младшая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4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О.Ч.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ЧФУОО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О.Ч.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ЧФУОО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О.Ч.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ЧФУОО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О.Ч.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ЧФУОО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</a:tr>
              <a:tr h="4224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12,96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8,64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</a:tr>
              <a:tr h="454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Лепка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</a:tr>
              <a:tr h="463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Аппликация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</a:tr>
              <a:tr h="534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6,48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8,64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5,76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12,96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8,64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38" marR="53538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512" y="5458291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Время высчитано в минутах     с учетом    количества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ООД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учебный год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29988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Годовой план по проведению  итоговых мероприятий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11899" y="1268760"/>
            <a:ext cx="4200061" cy="49688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«Школа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безопасных наук»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«Здравствуй, детский сад»  </a:t>
            </a:r>
          </a:p>
          <a:p>
            <a:pPr marL="45720" indent="0" eaLnBrk="1" hangingPunct="1"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«Край родной навек любимый»</a:t>
            </a:r>
          </a:p>
          <a:p>
            <a:pPr eaLnBrk="1" hangingPunct="1">
              <a:defRPr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«Осенние фантазии.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Сумбуля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 нас в гостях»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«Юные финансисты»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«Дружат люди на планете, дружат взрослые и дети. Дружба народов Башкортостана»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«Природа родного края. Животный мир Башкортостана»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«Счастливый мир детства»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«Наша дружная семья, «Мамино добро- всей семье тепло»»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«Волшебный новый год.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Нардуган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зима в наших краях,»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sz="quarter" idx="14"/>
          </p:nvPr>
        </p:nvSpPr>
        <p:spPr>
          <a:xfrm>
            <a:off x="3803239" y="1268760"/>
            <a:ext cx="5364088" cy="504098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Развлечение: «Красный,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желтый,зеленый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детского творчества «Наш любимый детский сад»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«С днем рождения, мой Башкортостан»</a:t>
            </a:r>
          </a:p>
          <a:p>
            <a:pPr eaLnBrk="1" hangingPunct="1">
              <a:defRPr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«Осень, Осень в гости просим» Осенняя ярмарка .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Развлечение «Путешествие в денежную страну»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детского творчества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«дружат люди на планете»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 творчества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«в Счастливом мире детства»</a:t>
            </a:r>
          </a:p>
          <a:p>
            <a:pPr eaLnBrk="1" hangingPunct="1">
              <a:defRPr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«Мама –солнышко мое»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«Новогодний бал- маскарад»</a:t>
            </a:r>
          </a:p>
        </p:txBody>
      </p:sp>
    </p:spTree>
    <p:extLst>
      <p:ext uri="{BB962C8B-B14F-4D97-AF65-F5344CB8AC3E}">
        <p14:creationId xmlns:p14="http://schemas.microsoft.com/office/powerpoint/2010/main" val="407292936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63915"/>
            <a:ext cx="88569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детский сад №1 с. Кармаскалы имеет три филиала:</a:t>
            </a:r>
          </a:p>
          <a:p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Бузовьязовский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филиал  </a:t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453003, Республика Башкортостан, Кармаскалинский район, 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с.Бузовьязы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ул. 7 Ноября  90.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(34765)2-91-14, 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ds1karm.ucoz.net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buzdietsad@mail.ru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 работы, правила приема: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пятидневная рабочая неделя, с 9-часовым пребыванием детей  с 8-30 до 17-30. В ДОУ принимаются дети от 2-х месяцев до 7-ми лет.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Уральский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филиал </a:t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453010, Республика Башкортостан, Кармаскалинский район, 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д.Урал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ул. Центральная, 21.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(34765)2-51-71 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ds1karm.ucoz.net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alia.samikova.89@mail.ru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 работы, правила приема: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пятидневная рабочая неделя, с 9-часовым пребыванием детей с 8-00 до 17-00 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Кармаскалинский филиал 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453020, Республика Башкортостан, Кармаскалинский район, 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с.Кармаскалы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ул.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Гафури,д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22а.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(34765)2-23-72 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ds1karm.ucoz.net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dsgafuri22a@mail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 работы, правила приема: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пятидневная рабочая неделя, с 11-часовым пребыванием детей  с 7-30 до 18-30. В ДОУ принимаются дети от 2-х месяцев до 7-ми лет.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8292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Годовой план по проведению  итоговых мероприятий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13590" y="1052736"/>
            <a:ext cx="4427984" cy="518499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«Путешествие в страну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Спортландию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«Путешествие в страну Знаний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«Путешествие в страну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Речевичок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«Защитники Отечества  «Мы юные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Салаватовцы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«Первый праздник Весны-8 марта»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«Народное творчество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Мы художники. Народные традиции и праздники.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«Неделя Математики»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«Неделя Искусства»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 здоровом теле – здоровый дух»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«Космос-это МЫ»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«Весна пришла»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«Пусть будет на планете мир» .</a:t>
            </a:r>
          </a:p>
          <a:p>
            <a:pPr marL="45720" indent="0"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«Национальные герои Народов Башкортостана». «Неделя доброты»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«Встречаем, лето Красное!»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sz="quarter" idx="14"/>
          </p:nvPr>
        </p:nvSpPr>
        <p:spPr>
          <a:xfrm>
            <a:off x="3779912" y="1052736"/>
            <a:ext cx="5364088" cy="518499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Спортивный зимний праздник «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Зимняя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Спортландия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ООД  «Путешествие в страну НАУКА» 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Развлечение «в стране Красивой речи»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«Будем в армии служить, будем Родину хранить»  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 «Женский день 8 марта отмечает вся страна.»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продуктивной деятельности.</a:t>
            </a:r>
          </a:p>
          <a:p>
            <a:pPr marL="45720" indent="0" eaLnBrk="1" hangingPunct="1"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Народные праздники: «Посиделки», «Веселая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Масленница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Навруз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Математическая викторина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«Театральный фестиваль»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Развлечение «Вырастим Здоровыми»</a:t>
            </a:r>
          </a:p>
          <a:p>
            <a:pPr eaLnBrk="1" hangingPunct="1">
              <a:defRPr/>
            </a:pP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Викторина «Что мы знаем о КОСМОСЕ»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«Воронья каша»(Карга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бутка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«Праздник «Пусть всегда будет Солнце!»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продуктивной деятельности</a:t>
            </a:r>
          </a:p>
          <a:p>
            <a:pPr eaLnBrk="1" hangingPunct="1">
              <a:defRPr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Праздник«Сабантуй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. «До свидания, детский сад!</a:t>
            </a:r>
          </a:p>
        </p:txBody>
      </p:sp>
    </p:spTree>
    <p:extLst>
      <p:ext uri="{BB962C8B-B14F-4D97-AF65-F5344CB8AC3E}">
        <p14:creationId xmlns:p14="http://schemas.microsoft.com/office/powerpoint/2010/main" val="102052694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72370"/>
              </p:ext>
            </p:extLst>
          </p:nvPr>
        </p:nvGraphicFramePr>
        <p:xfrm>
          <a:off x="467543" y="1196752"/>
          <a:ext cx="8496943" cy="540128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33181"/>
                <a:gridCol w="808441"/>
                <a:gridCol w="1043484"/>
                <a:gridCol w="1759471"/>
                <a:gridCol w="1574067"/>
                <a:gridCol w="1834195"/>
                <a:gridCol w="944104"/>
              </a:tblGrid>
              <a:tr h="692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педагогами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родителями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Итоговые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</a:tr>
              <a:tr h="4419833"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«Народное творчество! Мы художники,»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раннего возраста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мл. гр.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Сред.гр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гр.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гр.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Утверждение годового плана, комплексно-тематического плана, годового плана по музыкальному развитию  на педсовете.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Выступление на общем родительском собрании: «Задачи музыкального воспитания».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музыкальных детских инструментов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(бубны, музыкальные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молоточки.трещотки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барабаны)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Развлечение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 мире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колыбельных песен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Развлечение «В гости к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бабушке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Развлечение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«Посиделки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Праздник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«Веселая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Масленница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Праздник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Навруз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1-14</a:t>
                      </a:r>
                    </a:p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сентября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693" marR="46693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18864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Комплексно-тематическое планирование на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2021-2022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Область: художественно-эстетическая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(рисование , лепка ,аппликация)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9081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921457"/>
              </p:ext>
            </p:extLst>
          </p:nvPr>
        </p:nvGraphicFramePr>
        <p:xfrm>
          <a:off x="107504" y="2008564"/>
          <a:ext cx="8928991" cy="42322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82463"/>
                <a:gridCol w="493517"/>
                <a:gridCol w="883820"/>
                <a:gridCol w="956011"/>
                <a:gridCol w="879308"/>
                <a:gridCol w="1119579"/>
                <a:gridCol w="956011"/>
                <a:gridCol w="1199105"/>
                <a:gridCol w="888057"/>
                <a:gridCol w="871120"/>
              </a:tblGrid>
              <a:tr h="1708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Игровая деятельность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Коммуникативная деятельность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Познавательно-исследовательская  деятельность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Восприятие  художественной литературы и фольклора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Самообслуживание и элементарный бытовой труд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Конструирование из разного материала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Изобразительная деятельность 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Музыкальная деятельность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Двигательная деятельность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Итоговое интегрированное мероприятие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 vert="vert270"/>
                </a:tc>
              </a:tr>
              <a:tr h="2500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сюжетно-ролевые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игры, игры с правилами  и другие 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общение и взаимодействие со взрослыми и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сверстниками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Исследования объектов окружающего мира и экспериментирования с ними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худ.литература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фольклорный материал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помещении и на улице),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включая конструкторы, модули,  бумагу, природный и иной материал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рисование, лепка, аппликация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восприятие и понимание смысла музыкальных произведений, пение, музыкально-ритмические движения, игры на детских музыкальных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инструментах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овладение основными движениями) формы активности ребенка.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Праздник, развлечение,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детского творчества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2" marR="43642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23460"/>
            <a:ext cx="8712968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Комплексно-тематический план психолого-педагогической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работы 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старшей группе №1 МАДОУ детский сад №1 с. Кармаскалы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Тема: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Срок реализации: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Итоговое мероприятие: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Задачи: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5017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365870"/>
              </p:ext>
            </p:extLst>
          </p:nvPr>
        </p:nvGraphicFramePr>
        <p:xfrm>
          <a:off x="323527" y="1340767"/>
          <a:ext cx="8712968" cy="45867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28506"/>
                <a:gridCol w="928431"/>
                <a:gridCol w="642760"/>
                <a:gridCol w="1928280"/>
                <a:gridCol w="1686231"/>
                <a:gridCol w="1785569"/>
                <a:gridCol w="1313191"/>
              </a:tblGrid>
              <a:tr h="46761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РЕЖИМ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Совместная образовательная деятельность педагога и детей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предметно-пространственной развивающей среды для самостоятельной  деятельности детей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Взаимодействие с семьей и социумом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</a:tr>
              <a:tr h="1185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 деятельность в режимных моментах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ООД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7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Утро.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о.о.д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Прогулка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пол. дня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8849" marR="1884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849" marR="1884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849" marR="1884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44625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Календарное планирование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образовательной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  (совместная деятельность взрослых с детьми: образовательная деятельность в режимных моментах и ООД; создание ППРС для самостоятельной деятельности ; взаимодействие  с семьей и социумом).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628019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916625"/>
              </p:ext>
            </p:extLst>
          </p:nvPr>
        </p:nvGraphicFramePr>
        <p:xfrm>
          <a:off x="107504" y="266248"/>
          <a:ext cx="8885450" cy="65917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19762"/>
                <a:gridCol w="2690566"/>
                <a:gridCol w="1911718"/>
                <a:gridCol w="1663404"/>
              </a:tblGrid>
              <a:tr h="360039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Формы работы по художественно – эстетическому развитию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17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Режимные  моменты (утренний отрезок времени, прогулка, </a:t>
                      </a:r>
                      <a:endParaRPr lang="ru-RU" sz="1200" b="1" kern="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вечерний </a:t>
                      </a: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отрезок времени)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проблемные ситуации;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рассматривание;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игровые упражнения;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напоминание;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хороводная игра;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музыкально-дидактические игры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народные игры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проектная деятельность;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эксперименты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ситуативный разговор.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Совместная деятельность  педагогами с детьми</a:t>
                      </a: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kern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занятие</a:t>
                      </a: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b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наблюдение;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беседа;</a:t>
                      </a:r>
                      <a:b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экскурсия; ситуативный разговор.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проектная деятельность;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экспериментирование;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конкурсы;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игровые и творческие задание </a:t>
                      </a:r>
                      <a:endParaRPr lang="ru-RU" sz="1200" kern="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 </a:t>
                      </a: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поделок;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д/игры;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просмотр фильмов;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целевые прогулки;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моделирование;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 и развивающие игры;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коллекций.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Самостоятельная деятельность детей.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 (дидактические, развивающие, подвижные, со строительным материалом сюжетно-ролевые);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наблюдения;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продуктивная деятельность;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рассматривание иллюстраций;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Совместная деятельность с семьей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консультации;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информационные листы;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семинары;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выставки.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совместные проекты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праздниках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смотры-конкурсы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фестивали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открытых дверей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8562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862" y="197361"/>
            <a:ext cx="2754305" cy="3672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509120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93096"/>
            <a:ext cx="3419872" cy="2564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-1"/>
            <a:ext cx="3131840" cy="4175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" y="53345"/>
            <a:ext cx="3313971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419872" y="2967335"/>
            <a:ext cx="2664295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Интегрированная образовательная деятельность</a:t>
            </a: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художественно-эстетическому развитию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(Рисование,</a:t>
            </a:r>
          </a:p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епка, аппликация)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3381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355975" cy="3266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81205"/>
            <a:ext cx="4427984" cy="2976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71" y="-12375"/>
            <a:ext cx="4547038" cy="3279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" y="3881205"/>
            <a:ext cx="3969060" cy="2976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412736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717031"/>
            <a:ext cx="4086785" cy="3065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31163"/>
            <a:ext cx="4067944" cy="30509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4" y="116632"/>
            <a:ext cx="4382376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674"/>
            <a:ext cx="4499990" cy="2819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905213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1048"/>
            <a:ext cx="4572000" cy="28597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35171"/>
            <a:ext cx="2839244" cy="378565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392488" cy="258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335" y="260648"/>
            <a:ext cx="4578085" cy="257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35773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4464496" cy="257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90" y="188640"/>
            <a:ext cx="4578086" cy="257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9" y="2852936"/>
            <a:ext cx="4475990" cy="251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652" y="4305176"/>
            <a:ext cx="4398168" cy="247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19268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Муниципальное автономное дошкольное образовательное учреждение детский сад  №1   с. Кармаскалы  муниципального района Кармаскалинский район Республики Башкортостан (далее - Учреждение) создано в соответствии с Гражданским кодексом Российской Федерации, Федеральным законом «Об автономных учреждениях» №174-ФЗ от 3 ноября 2006 года и  Постановлением  главы администрации муниципального района  Кармаскалинский район Республики  Башкортостан № 1473 от 19 ноября 2009г. « О создании муниципального автономного дошкольного образовательного учреждения детский сад №1  с. Кармаскалы муниципального района  Кармаскалинский район Республики Башкортостан   путем изменения  типа существующего муниципального дошкольного образовательного бюджетного учреждения детский сад №1 с. Кармаскалы муниципального района Кармаскалинский район Республики Башкортостан»  и является правопреемником муниципального автономного дошкольного образовательного учреждения детский сад  №2   с. Кармаскалы  муниципального района Кармаскалинский район Республики Башкортостан  по всем правам и обязанностям в соответствии с постановлением  главы администрации муниципального района Кармаскалинский район Республики Башкортостан  «О реорганизации учреждения муниципальных автономных дошкольных образовательных учреждений муниципального района Кармаскалинский район Республики Башкортостан» № 28 от 25 января 2010 года 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В соответствии с  постановлением главы администрации муниципального района Кармаскалинский район Республики Башкортостан №1638 от 28 апреля 2015 года Муниципальное автономное дошкольное образовательное учреждение  детский сад №1 с. Кармаскалы муниципального района Кармаскалинский район Республики Башкортостан реорганизовано путем присоединения к нему муниципального дошкольного образовательного  бюджетного учреждения  </a:t>
            </a:r>
            <a:r>
              <a:rPr lang="ru-RU" sz="1400" dirty="0" err="1">
                <a:solidFill>
                  <a:srgbClr val="002060"/>
                </a:solidFill>
              </a:rPr>
              <a:t>Бузовьязовский</a:t>
            </a:r>
            <a:r>
              <a:rPr lang="ru-RU" sz="1400" dirty="0">
                <a:solidFill>
                  <a:srgbClr val="002060"/>
                </a:solidFill>
              </a:rPr>
              <a:t> детский сад с. Бузовьязы муниципального района Кармаскалинский район Республики Башкортостан и муниципального дошкольного образовательного  бюджетного учреждения детский сад «Петушок» д. Урал муниципального района Кармаскалинский район Республики Башкортостан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В соответствии с  постановлением главы администрации муниципального района Кармаскалинский район Республики Башкортостан </a:t>
            </a:r>
            <a:r>
              <a:rPr lang="ru-RU" sz="1400" dirty="0" smtClean="0">
                <a:solidFill>
                  <a:srgbClr val="002060"/>
                </a:solidFill>
              </a:rPr>
              <a:t>№</a:t>
            </a:r>
            <a:r>
              <a:rPr lang="en-US" sz="1400" dirty="0" smtClean="0">
                <a:solidFill>
                  <a:srgbClr val="002060"/>
                </a:solidFill>
              </a:rPr>
              <a:t>2518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от </a:t>
            </a:r>
            <a:r>
              <a:rPr lang="ru-RU" sz="1400" dirty="0" smtClean="0">
                <a:solidFill>
                  <a:srgbClr val="002060"/>
                </a:solidFill>
              </a:rPr>
              <a:t>2</a:t>
            </a:r>
            <a:r>
              <a:rPr lang="en-US" sz="1400" dirty="0" smtClean="0">
                <a:solidFill>
                  <a:srgbClr val="002060"/>
                </a:solidFill>
              </a:rPr>
              <a:t>5</a:t>
            </a:r>
            <a:r>
              <a:rPr lang="ru-RU" sz="1400" dirty="0" smtClean="0">
                <a:solidFill>
                  <a:srgbClr val="002060"/>
                </a:solidFill>
              </a:rPr>
              <a:t> ноября  2019 </a:t>
            </a:r>
            <a:r>
              <a:rPr lang="ru-RU" sz="1400" dirty="0">
                <a:solidFill>
                  <a:srgbClr val="002060"/>
                </a:solidFill>
              </a:rPr>
              <a:t>года Муниципальное автономное дошкольное образовательное учреждение  детский сад №1 с. Кармаскалы муниципального района Кармаскалинский район Республики Башкортостан </a:t>
            </a:r>
            <a:r>
              <a:rPr lang="ru-RU" sz="1400" dirty="0" smtClean="0">
                <a:solidFill>
                  <a:srgbClr val="002060"/>
                </a:solidFill>
              </a:rPr>
              <a:t>создано структурное подразделение Кармаскалинский филиал МАДОУ детский сад </a:t>
            </a:r>
            <a:r>
              <a:rPr lang="ru-RU" sz="1400" dirty="0">
                <a:solidFill>
                  <a:srgbClr val="002060"/>
                </a:solidFill>
              </a:rPr>
              <a:t>№1   с. Кармаскалы  муниципального района Кармаскалинский район Республики Башкортостан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87462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" y="3789040"/>
            <a:ext cx="4558388" cy="256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" y="404664"/>
            <a:ext cx="4355976" cy="2450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891" y="404663"/>
            <a:ext cx="4355977" cy="245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82" y="3789040"/>
            <a:ext cx="4809908" cy="270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22021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7" y="3573016"/>
            <a:ext cx="4546713" cy="287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644008" cy="292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2"/>
            <a:ext cx="4572000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D:\Наши презентации\образцовый детский сад\фото\ZnO33SuRUt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65" y="116632"/>
            <a:ext cx="4224469" cy="292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2733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0" y="442997"/>
            <a:ext cx="4176464" cy="27473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018" y="3374994"/>
            <a:ext cx="4644008" cy="34830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245792"/>
            <a:ext cx="2334503" cy="3707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721" y="353639"/>
            <a:ext cx="4186602" cy="28553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Прямоугольник 14"/>
          <p:cNvSpPr/>
          <p:nvPr/>
        </p:nvSpPr>
        <p:spPr>
          <a:xfrm>
            <a:off x="290688" y="0"/>
            <a:ext cx="3964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Народно-прикладное  творчество</a:t>
            </a:r>
          </a:p>
        </p:txBody>
      </p:sp>
    </p:spTree>
    <p:extLst>
      <p:ext uri="{BB962C8B-B14F-4D97-AF65-F5344CB8AC3E}">
        <p14:creationId xmlns:p14="http://schemas.microsoft.com/office/powerpoint/2010/main" val="141366862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5971"/>
            <a:ext cx="4644008" cy="3141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528" y="3678987"/>
            <a:ext cx="4248472" cy="31863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36" y="116632"/>
            <a:ext cx="4032448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493163" cy="33698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3316310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5971"/>
            <a:ext cx="4644008" cy="3141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528" y="3678987"/>
            <a:ext cx="4248472" cy="31863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36" y="116632"/>
            <a:ext cx="4032448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40317"/>
            <a:ext cx="2664296" cy="35523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973"/>
            <a:ext cx="2384260" cy="31790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6273937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79"/>
            <a:ext cx="4572000" cy="342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6632"/>
            <a:ext cx="3939074" cy="34928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732" y="3753036"/>
            <a:ext cx="4139952" cy="31049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2" y="3594338"/>
            <a:ext cx="4307702" cy="32307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0187342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Управленческий аспект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Одним из важных механизмов развития дошкольных образовательных учреждений является создание условий для осуществления совместной творческой деятельности воспитанников и педагогов в рамках единого творческого пространства.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173128"/>
              </p:ext>
            </p:extLst>
          </p:nvPr>
        </p:nvGraphicFramePr>
        <p:xfrm>
          <a:off x="179513" y="1309667"/>
          <a:ext cx="8784976" cy="57043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6773"/>
                <a:gridCol w="2692170"/>
                <a:gridCol w="1349568"/>
                <a:gridCol w="1696835"/>
                <a:gridCol w="2479630"/>
              </a:tblGrid>
              <a:tr h="249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Родители 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Воспитанники 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</a:tr>
              <a:tr h="4652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Заведующая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Курсы повышения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квалификации.</a:t>
                      </a: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Семинар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музыкальных руководителей «Развитие креативности дошкольников в пении и танце»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Педагогический совет «Развитие художественно-творческих способностей дошкольников через изобразительную деятельность»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Смотр-конкурс «Лучший центр изобразительной деятельности».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Мастер класс: «Пошаговые схемы рисования популярных объектов».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Проведение открытых мероприятий по изобразительной деятельности.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участия педагогов  на  районных, в республиканских и международных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конкурсах. Участие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районных, республиканских  смотрах –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конкурсах: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«Зеленый мир детского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сада», «Юный краевед»,  «Мое родословное древо ШЕЖЕРЕ», «Новогоднее чудо»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родительское собрание «Реализация ФГОС ДО в детском саду».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Консультации, семейные праздники, творческие мастерские, смотры-конкурсы, совместные выставки, фестивали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участия воспитанников на  районных, в республиканских и международных конкурсах.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Приобретена новая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мебель,игрушки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методичекая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детская литература, мягкие модули,  компьютеры, проекторы, интерактивные доски Оборудована изостудия необходимым изобразительным материалом.  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Оборудование музыкального зала  музыкальными инструментами, пособиями,  комплектами  аудиозаписей песен, музыкальным центром. Сшиты детские костюмы, обновлены тюли, паласы.  </a:t>
                      </a: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Приобретены  наглядные пособия, дидактический материал,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видеотека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200" marR="402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221188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945327"/>
              </p:ext>
            </p:extLst>
          </p:nvPr>
        </p:nvGraphicFramePr>
        <p:xfrm>
          <a:off x="323528" y="158592"/>
          <a:ext cx="8640960" cy="52037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92750"/>
                <a:gridCol w="1744047"/>
                <a:gridCol w="1902597"/>
                <a:gridCol w="2473259"/>
                <a:gridCol w="1728307"/>
              </a:tblGrid>
              <a:tr h="520375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769" marR="36769" marT="0" marB="0" vert="vert2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и организация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-образовательного процесса детского сада. </a:t>
                      </a: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4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смотров-конкурсов между группами «На лучший театрализованный уголок», 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Смотр-конкурс «Лучший центр изобразительной деятельности».</a:t>
                      </a:r>
                    </a:p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проектов «Книга в жизни детей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</a:p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Тематический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контроль: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«Создание условий для развития творческих способностей через изобразительную деятельность»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родительское собрание «Реализация ФГОС ДО в детском саду».</a:t>
                      </a:r>
                    </a:p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Консультации, семейные праздники, творческие мастерские, смотры-конкурсы, совместные выставки, фестивали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Выставки с участием родителей.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Дары Осени» - осенняя ярмарка</a:t>
                      </a:r>
                    </a:p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«Веселая масленица» - выставка поделок</a:t>
                      </a:r>
                    </a:p>
                    <a:p>
                      <a:pPr marL="0" indent="0" algn="l">
                        <a:lnSpc>
                          <a:spcPts val="1465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среди родителей на лучшую поделку  из овощей и природного материала «Осенние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фантазии.</a:t>
                      </a:r>
                    </a:p>
                    <a:p>
                      <a:pPr marL="0" indent="0" algn="l">
                        <a:lnSpc>
                          <a:spcPts val="1465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лучшую елочную игрушку «Новогоднее чудо»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участия воспитанников на  районных, в республиканских и международных конкурсах. смотров-конкурсов «Юный чтец»,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на лучший детский рисунок на тему: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 днем рождения, родной Башкортостан!»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6403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«Золотая осень родного края»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6403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«Узоры на окнах»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«Наши защитники»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«Наши замечательные папы»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«Дорогая моя мама»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«Дорогая бабушка»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«Пернатые друзья»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«Тайны космоса»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«Пусть всегда будет мир!»</a:t>
                      </a:r>
                    </a:p>
                    <a:p>
                      <a:pPr algn="l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769" marR="3676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 методического кабинета детской и методической литературой, демонстрационным и наглядным материалом,  образцами по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изодеятельности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769" marR="367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60366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837194"/>
              </p:ext>
            </p:extLst>
          </p:nvPr>
        </p:nvGraphicFramePr>
        <p:xfrm>
          <a:off x="467543" y="476672"/>
          <a:ext cx="8496944" cy="49536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5844"/>
                <a:gridCol w="1607530"/>
                <a:gridCol w="1673051"/>
                <a:gridCol w="1872208"/>
                <a:gridCol w="2808311"/>
              </a:tblGrid>
              <a:tr h="495367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 руководитель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Консультации, индивидуальная работа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Выступление на родительских собраниях, консультации, семейные праздники, творческие мастерские, смотры-конкурсы, совместные выставки, фестивали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Индивидуальная работа, музыкальные занятия, праздники, развлечения, Организация участия воспитанников на  районных, в республиканских и международных конкурсах.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собрана  аудиотека – произведения классической музыки, фольклора, современного музыкального творчества. Разработаны и изготовлены музыкально – дидактические игры. Создан детский  оркестр музыкальных инструментов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Накоплен 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 для ознакомления </a:t>
                      </a:r>
                      <a:r>
                        <a:rPr lang="ru-RU" sz="16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произведениями  композиторов Башкортостана и </a:t>
                      </a:r>
                      <a:r>
                        <a:rPr lang="ru-RU" sz="1600" kern="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Кармаскалинского</a:t>
                      </a:r>
                      <a:r>
                        <a:rPr lang="ru-RU" sz="16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 и народного фольклора.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31993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315467"/>
              </p:ext>
            </p:extLst>
          </p:nvPr>
        </p:nvGraphicFramePr>
        <p:xfrm>
          <a:off x="467543" y="476672"/>
          <a:ext cx="8496944" cy="58887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5844"/>
                <a:gridCol w="1607530"/>
                <a:gridCol w="1673051"/>
                <a:gridCol w="1872208"/>
                <a:gridCol w="2808311"/>
              </a:tblGrid>
              <a:tr h="495367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Консультации, индивидуальная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с детьми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Выступление на родительских собраниях, консультации, семейные праздники, творческие мастерские, смотры-конкурсы, совместные выставки, фестивали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Индивидуальная работа,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 по изобразительной деятельности, лепке, аппликации,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праздники, развлечения,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организация выставок продуктивной деятельности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детском саду.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участия воспитанников на  районных, в республиканских и международных конкурсах.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Создана развивающая предметно-пространственная среда.  В каждой группе имеются Уголки изобразительной деятельности и  музыки. Имеется демонстрационный и раздаточный материал для  организованной и совместной деятельности.  Собраны произведения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классической музыки, фольклора, современного музыкального творчества. Разработаны и изготовлены музыкально – дидактические игры.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 детские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музыкальные инструменты. Накоплен 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 для ознакомления </a:t>
                      </a:r>
                      <a:r>
                        <a:rPr lang="ru-RU" sz="16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произведениями  композиторов Башкортостана и </a:t>
                      </a:r>
                      <a:r>
                        <a:rPr lang="ru-RU" sz="1600" kern="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Кармаскалинского</a:t>
                      </a:r>
                      <a:r>
                        <a:rPr lang="ru-RU" sz="16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 и народного фольклора.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760" marR="39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16445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9792" y="332656"/>
            <a:ext cx="5897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Заведующий МАДОУ детский сад № 1 </a:t>
            </a:r>
          </a:p>
          <a:p>
            <a:pPr lvl="0"/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с. Кармаскалы муниципального района Кармаскалинский район РБ </a:t>
            </a:r>
          </a:p>
          <a:p>
            <a:pPr lvl="0"/>
            <a:r>
              <a:rPr lang="ru-RU" sz="2400" b="1" dirty="0" err="1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Диарова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Н.Т.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35894" y="2147910"/>
            <a:ext cx="48329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Старший воспитатель МАДОУ детский сад № 1 с. Кармаскалы муниципального района Кармаскалинский район РБ </a:t>
            </a:r>
            <a:r>
              <a:rPr lang="ru-RU" sz="2400" b="1" dirty="0" err="1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Шайбакова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Ф.Ф.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17501" y="440824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методист </a:t>
            </a:r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МАДОУ детский сад № 1 с. Кармаскалы муниципального района Кармаскалинский район РБ 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Горина О.В.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7062"/>
            <a:ext cx="1371992" cy="20608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20" y="4408291"/>
            <a:ext cx="1607642" cy="24148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43" y="2060848"/>
            <a:ext cx="1630315" cy="24497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2480380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27851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17653"/>
            <a:ext cx="3449757" cy="2385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14130"/>
            <a:ext cx="4139952" cy="3104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75224"/>
            <a:ext cx="4191826" cy="3143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6632"/>
            <a:ext cx="3275856" cy="2370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331640" y="2636912"/>
            <a:ext cx="63928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Участие в районных 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республиканских семинарах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1279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433905" cy="2967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41" y="1"/>
            <a:ext cx="3903860" cy="2967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1018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591018"/>
            <a:ext cx="4067943" cy="3325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59357" y="2967335"/>
            <a:ext cx="22252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Семинары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01068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923928" cy="2942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284984"/>
            <a:ext cx="257175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6" y="3798332"/>
            <a:ext cx="3905605" cy="2929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515"/>
            <a:ext cx="3942250" cy="29566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1520" y="2967335"/>
            <a:ext cx="597574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Используются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информационно-компьютерные </a:t>
            </a:r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технологии 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7084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5" y="-48546"/>
            <a:ext cx="4187957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40" y="-19202"/>
            <a:ext cx="4213560" cy="3160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835" y="4581128"/>
            <a:ext cx="3201164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451718"/>
            <a:ext cx="257175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7111"/>
            <a:ext cx="3179023" cy="2384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70471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" y="0"/>
            <a:ext cx="4351663" cy="2844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-24273"/>
            <a:ext cx="4463480" cy="2952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05" y="3573016"/>
            <a:ext cx="4576599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8" y="3573016"/>
            <a:ext cx="4340764" cy="32555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731154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642320"/>
            <a:ext cx="2411760" cy="3215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642320"/>
            <a:ext cx="2411760" cy="3215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659832"/>
            <a:ext cx="2411759" cy="3215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968" y="-243408"/>
            <a:ext cx="3635896" cy="2726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7" y="969404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448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475989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35" y="3789040"/>
            <a:ext cx="4067065" cy="3050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89040"/>
            <a:ext cx="4091947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11" y="0"/>
            <a:ext cx="4475989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754133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9979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5024"/>
            <a:ext cx="4283968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894" y="0"/>
            <a:ext cx="4245429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5024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2636912"/>
            <a:ext cx="88204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Неделя искусства «Театральный фестиваль»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46438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91947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861048"/>
            <a:ext cx="435597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" y="3861048"/>
            <a:ext cx="4175109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20960"/>
            <a:ext cx="4463988" cy="2975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303237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644008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933056"/>
            <a:ext cx="4572000" cy="2898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1049"/>
            <a:ext cx="4738569" cy="3025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416068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9792" y="332656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Заведующий  </a:t>
            </a:r>
            <a:r>
              <a:rPr lang="ru-RU" sz="2400" b="1" dirty="0" err="1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Бузовьязовским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филиалом МАДОУ детский сад № 1  с. Кармаскалы муниципального района Кармаскалинский район РБ  </a:t>
            </a:r>
            <a:r>
              <a:rPr lang="ru-RU" sz="2400" b="1" dirty="0" err="1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Абдюкова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Р.Ш.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99792" y="2147910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Заведующий  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Уральским филиалом </a:t>
            </a:r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МАДОУ детский сад № 1  с. Кармаскалы муниципального района Кармаскалинский район 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РБ </a:t>
            </a:r>
            <a:r>
              <a:rPr lang="ru-RU" sz="2400" b="1" dirty="0" err="1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Мухамедьянова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Д.К.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4408243"/>
            <a:ext cx="60121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Заведующий  </a:t>
            </a:r>
            <a:r>
              <a:rPr lang="ru-RU" sz="2400" b="1" dirty="0" err="1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Кармаскалинским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филиалом МАДОУ детский сад № 1  с. Кармаскалы муниципального района Кармаскалинский район </a:t>
            </a:r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РБ Сафина А.В.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48" y="45649"/>
            <a:ext cx="1397121" cy="21436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1346318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370" y="4415613"/>
            <a:ext cx="1420741" cy="22706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22777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2625756" cy="3501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8" y="63759"/>
            <a:ext cx="3995936" cy="29969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3759"/>
            <a:ext cx="4091947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97" y="3212976"/>
            <a:ext cx="2625756" cy="3501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78" y="3236977"/>
            <a:ext cx="2607755" cy="347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6644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12976"/>
            <a:ext cx="2643758" cy="35250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" y="116632"/>
            <a:ext cx="4139784" cy="27587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6632"/>
            <a:ext cx="4572000" cy="27587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787" y="2775826"/>
            <a:ext cx="2287265" cy="40695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136" y="3789040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1184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98442"/>
            <a:ext cx="4535881" cy="31049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442"/>
            <a:ext cx="4139952" cy="3104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429000"/>
            <a:ext cx="45720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823" y="3454017"/>
            <a:ext cx="4296478" cy="32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58713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091947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156" y="2503"/>
            <a:ext cx="4595598" cy="3066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220" y="3868625"/>
            <a:ext cx="3275857" cy="2989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94" y="3732042"/>
            <a:ext cx="2355726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73280"/>
            <a:ext cx="3753424" cy="2815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8437872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84984"/>
            <a:ext cx="4804982" cy="3539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-22534"/>
            <a:ext cx="4089821" cy="3160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93840"/>
            <a:ext cx="2797763" cy="3730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5018"/>
            <a:ext cx="4097611" cy="3073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9109273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23928" cy="2942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3448270"/>
            <a:ext cx="257175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535671"/>
            <a:ext cx="2472832" cy="3297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352" y="21839"/>
            <a:ext cx="3911648" cy="2933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7072"/>
            <a:ext cx="3733597" cy="28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41040" y="2967335"/>
            <a:ext cx="84619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Экскурсии к памятникам села Кармаскалы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3247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" y="0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0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7042"/>
            <a:ext cx="4067944" cy="305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53036"/>
            <a:ext cx="4139952" cy="3104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331640" y="3068960"/>
            <a:ext cx="63505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Экскурсия в школу искусств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9381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81128"/>
            <a:ext cx="2987823" cy="2287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6" y="0"/>
            <a:ext cx="2456722" cy="2884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163" y="-35163"/>
            <a:ext cx="2294447" cy="2884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120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1" y="32657"/>
            <a:ext cx="2123727" cy="283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35" y="6488"/>
            <a:ext cx="2139702" cy="28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28712" y="2967335"/>
            <a:ext cx="76865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Знакомство с красотой природы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770" y="3613666"/>
            <a:ext cx="3140406" cy="2355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948048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691" y="3395397"/>
            <a:ext cx="257175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05114" y="3284984"/>
            <a:ext cx="2618556" cy="3491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44959"/>
            <a:ext cx="2596952" cy="346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0"/>
            <a:ext cx="3090730" cy="2318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595" y="92595"/>
            <a:ext cx="3163253" cy="2108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1988841"/>
            <a:ext cx="813690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Знакомство с архитектурой села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36504" cy="2352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723490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92" y="-14266"/>
            <a:ext cx="3672408" cy="2754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5" y="30290"/>
            <a:ext cx="3613001" cy="2709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9060"/>
            <a:ext cx="3851920" cy="2888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80030"/>
            <a:ext cx="3703960" cy="2777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76872"/>
            <a:ext cx="288032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932830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8644" y="188640"/>
            <a:ext cx="41875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Музыкальный руководитель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МАДОУ детский сад № 1 с. Кармаскалы муниципального района </a:t>
            </a:r>
            <a:endParaRPr lang="ru-RU" sz="1600" b="1" dirty="0" smtClean="0">
              <a:solidFill>
                <a:srgbClr val="FF0000"/>
              </a:solidFill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Кармаскалинский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район РБ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Биктимирова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Лада Михайловна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257" y="2265086"/>
            <a:ext cx="41679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Музыкальный руководитель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МАДОУ детский сад № 1 с. Кармаскалы муниципального района </a:t>
            </a:r>
            <a:endParaRPr lang="ru-RU" sz="1600" b="1" dirty="0" smtClean="0">
              <a:solidFill>
                <a:srgbClr val="FF0000"/>
              </a:solidFill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Кармаскалинский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район РБ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Муртазина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Гульнара </a:t>
            </a: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Раисовна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4379474"/>
            <a:ext cx="417646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Инструктор по физической культуре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МАДОУ детский сад № 1 с. Кармаскалы муниципального района </a:t>
            </a:r>
            <a:endParaRPr lang="ru-RU" sz="1600" b="1" dirty="0" smtClean="0">
              <a:solidFill>
                <a:srgbClr val="FF0000"/>
              </a:solidFill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Кармаскалинский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район РБ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Кутлугильдина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Дамира </a:t>
            </a: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Шарифьяновна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767"/>
            <a:ext cx="1470528" cy="22088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032" y="4422642"/>
            <a:ext cx="1501225" cy="22549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0" y="2265086"/>
            <a:ext cx="1416343" cy="21274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56663513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91947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49" y="3573016"/>
            <a:ext cx="4280024" cy="3210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"/>
            <a:ext cx="3919984" cy="3147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" y="3717032"/>
            <a:ext cx="4246158" cy="3131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9290339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23861" cy="24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066"/>
            <a:ext cx="3779912" cy="2834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41" y="4023066"/>
            <a:ext cx="4106103" cy="2886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692" y="0"/>
            <a:ext cx="3415308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88840"/>
            <a:ext cx="3569511" cy="492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445339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13504" cy="2962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2" y="3573016"/>
            <a:ext cx="437997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4283968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3995936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79617" y="2967335"/>
            <a:ext cx="45847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Итоговые мероприятия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-14508"/>
            <a:ext cx="3995936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662839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71296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Наши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достижения:</a:t>
            </a:r>
          </a:p>
          <a:p>
            <a:pPr algn="just"/>
            <a:r>
              <a:rPr lang="ru-RU" sz="2000" dirty="0" smtClean="0"/>
              <a:t>-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Заочное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участие во всероссийской научно- практической конференции « Этнокультурные традиции народов России: многомерность, многомерные компетенции» по теме «Реализация ФГТ в ДОУ»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2011г;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Участвовали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Республиканском семинаре по теме «ФГТ: опыт,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перспективы внедрения в образовательный процесс ДОУ» 2011г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ea typeface="Lucida Sans Unicode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Заочное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участие во всероссийской научно-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практической конференции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«Реализация  требований  ФГТ и ФГОС НОО нового поколения как условие совершенствования преемственности системы дошкольного и общего образования» по теме «Взаимодействие педагогов в создании условий для всестороннего развития  личности педагога» 2012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pPr marL="342900" indent="-34290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Участвовали на Международной научно-практической конференции «Современный образовательный процесс: опыт, проблемы и перспективы» 2014г.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Участвовали на 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-Международной научно-практической конференции «Инновации в информационных технологиях и образовании» 2014г.. </a:t>
            </a:r>
          </a:p>
          <a:p>
            <a:pPr marL="342900" indent="-342900" algn="just">
              <a:buFontTx/>
              <a:buChar char="-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220958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5" y="116633"/>
            <a:ext cx="54997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Дипломы и грамоты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9" y="427613"/>
            <a:ext cx="1194952" cy="1693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61908"/>
            <a:ext cx="1142489" cy="16247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661908"/>
            <a:ext cx="1259660" cy="1772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419" y="763589"/>
            <a:ext cx="1276573" cy="17943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836712"/>
            <a:ext cx="1246638" cy="1772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53030"/>
            <a:ext cx="1187624" cy="16915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329" y="588359"/>
            <a:ext cx="1350076" cy="19199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736609"/>
            <a:ext cx="1257403" cy="17728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98" y="2390657"/>
            <a:ext cx="1355371" cy="18786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73" y="2462470"/>
            <a:ext cx="1344421" cy="19060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2" y="2575926"/>
            <a:ext cx="1305697" cy="18448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769840"/>
            <a:ext cx="1347909" cy="19168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148" y="2609528"/>
            <a:ext cx="1249754" cy="17322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807" y="2769840"/>
            <a:ext cx="1415598" cy="20027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427" y="2924944"/>
            <a:ext cx="1307088" cy="18060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684" y="2919147"/>
            <a:ext cx="1280428" cy="181180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17" y="2863957"/>
            <a:ext cx="1100383" cy="155679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98" y="4581128"/>
            <a:ext cx="1206330" cy="170080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73" y="4686672"/>
            <a:ext cx="1249081" cy="17671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502" y="4974468"/>
            <a:ext cx="1175116" cy="16288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943" y="5026414"/>
            <a:ext cx="1227067" cy="170080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192" y="4800041"/>
            <a:ext cx="1123165" cy="155679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80" y="4868110"/>
            <a:ext cx="1187737" cy="163313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488" y="4991288"/>
            <a:ext cx="1212808" cy="167574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92" y="5075634"/>
            <a:ext cx="1207937" cy="173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964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225" y="3717032"/>
            <a:ext cx="4711452" cy="31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58"/>
            <a:ext cx="4283968" cy="28559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23" y="3717032"/>
            <a:ext cx="4187957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261" y="0"/>
            <a:ext cx="4387416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119698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523" y="2967335"/>
            <a:ext cx="82509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Международный конкурс «Планета талантов»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0"/>
            <a:ext cx="3851920" cy="2888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3899925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74" y="3933056"/>
            <a:ext cx="3899925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5247907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09029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518" y="57944"/>
            <a:ext cx="4560481" cy="3025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15944" y="2967335"/>
            <a:ext cx="9175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</a:t>
            </a:r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еждународный конкурс «Радуга жизни»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85609"/>
            <a:ext cx="4218744" cy="2972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90665"/>
            <a:ext cx="4659973" cy="2967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377145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785"/>
            <a:ext cx="4521609" cy="3009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04" y="0"/>
            <a:ext cx="4464496" cy="2971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11" y="3861047"/>
            <a:ext cx="4539645" cy="3021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52" y="4060921"/>
            <a:ext cx="4159966" cy="2768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52505" y="2967335"/>
            <a:ext cx="78390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Смотр-конкурс «Живая классика»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515782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6707"/>
            <a:ext cx="4127556" cy="3095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61047"/>
            <a:ext cx="4009188" cy="3006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36761" y="2967335"/>
            <a:ext cx="587051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Зональный этап республиканского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конкурса «Весенняя капель»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096" y="0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61047"/>
            <a:ext cx="4064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6637833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548680"/>
            <a:ext cx="39604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Учитель - логопед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МАДОУ детский сад № 1 с. Кармаскалы муниципального района </a:t>
            </a:r>
            <a:endParaRPr lang="ru-RU" sz="1600" b="1" dirty="0" smtClean="0">
              <a:solidFill>
                <a:srgbClr val="FF0000"/>
              </a:solidFill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Кармаскалинский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район РБ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Хамидуллина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Марина </a:t>
            </a:r>
            <a:r>
              <a:rPr lang="ru-RU" sz="1600" b="1" dirty="0" err="1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Тагировна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3806" y="4869160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Старшая медицинская сестра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МАДОУ детский сад № 1 с. Кармаскалы муниципального района Кармаскалинский район РБ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Майорова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Рафига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Габидулловна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564904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Педагог-психолог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МАДОУ детский сад № 1 с. Кармаскалы муниципального района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Кармаскалинский район РБ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Мухаметгареева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Земфира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Шамилевна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298509"/>
            <a:ext cx="1554192" cy="23652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2686"/>
            <a:ext cx="1490739" cy="22392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0063150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082" y="3789040"/>
            <a:ext cx="4544918" cy="3029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99992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0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67545" y="3501008"/>
            <a:ext cx="38884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Дефиле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костюмов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4831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96" y="189088"/>
            <a:ext cx="4225006" cy="3038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7" y="157107"/>
            <a:ext cx="4541489" cy="3040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0700"/>
            <a:ext cx="4618726" cy="3464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96" y="3501008"/>
            <a:ext cx="4291184" cy="3218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604507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520451" cy="3276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86354"/>
            <a:ext cx="4668011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76364"/>
            <a:ext cx="4427984" cy="3320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20149"/>
            <a:ext cx="4266806" cy="592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24211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249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Самое прекрасное слово на земле – мама. Это первое слово, которое произносит человек, и звучит оно на всех языках одинаково нежно. У мамы самые добрые и ласковые руки, они все умеют. У мамы самое верное и чуткое сердце – в нем никогда не гаснет любовь, оно ни к чему не остается равнодушным. И сколько бы ни было тебе лет, тебе всегда нужна мать, ее ласка, ее взгляд. И чем больше твоя любовь к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матери, тем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радостнее и светлее жизнь.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/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З. Воскресенская/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0406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15145681"/>
              </p:ext>
            </p:extLst>
          </p:nvPr>
        </p:nvGraphicFramePr>
        <p:xfrm>
          <a:off x="179512" y="332656"/>
          <a:ext cx="885698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100842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274838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23916367"/>
              </p:ext>
            </p:extLst>
          </p:nvPr>
        </p:nvGraphicFramePr>
        <p:xfrm>
          <a:off x="323528" y="188640"/>
          <a:ext cx="842493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673665" y="260648"/>
            <a:ext cx="55226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Структура управления </a:t>
            </a:r>
          </a:p>
          <a:p>
            <a:pPr algn="ctr"/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МАДОУ детский сад №1 с. Кармаскалы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758376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1894</TotalTime>
  <Words>3691</Words>
  <Application>Microsoft Office PowerPoint</Application>
  <PresentationFormat>Экран (4:3)</PresentationFormat>
  <Paragraphs>618</Paragraphs>
  <Slides>73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7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Годовой план по проведению  итоговых мероприятий</vt:lpstr>
      <vt:lpstr>Годовой план по проведению  итоговых мероприятий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ussr1</dc:creator>
  <cp:lastModifiedBy>ussr1</cp:lastModifiedBy>
  <cp:revision>131</cp:revision>
  <cp:lastPrinted>2015-11-24T13:09:49Z</cp:lastPrinted>
  <dcterms:created xsi:type="dcterms:W3CDTF">2015-02-06T06:01:39Z</dcterms:created>
  <dcterms:modified xsi:type="dcterms:W3CDTF">2022-03-02T05:40:14Z</dcterms:modified>
</cp:coreProperties>
</file>